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bookmarkIdSeed="2">
  <p:sldMasterIdLst>
    <p:sldMasterId id="2147483744" r:id="rId1"/>
  </p:sldMasterIdLst>
  <p:sldIdLst>
    <p:sldId id="256" r:id="rId2"/>
    <p:sldId id="272" r:id="rId3"/>
    <p:sldId id="273" r:id="rId4"/>
    <p:sldId id="258" r:id="rId5"/>
    <p:sldId id="257" r:id="rId6"/>
    <p:sldId id="259" r:id="rId7"/>
    <p:sldId id="260" r:id="rId8"/>
    <p:sldId id="262" r:id="rId9"/>
    <p:sldId id="263" r:id="rId10"/>
    <p:sldId id="264" r:id="rId11"/>
    <p:sldId id="261" r:id="rId12"/>
    <p:sldId id="267" r:id="rId13"/>
    <p:sldId id="271" r:id="rId14"/>
    <p:sldId id="266" r:id="rId15"/>
    <p:sldId id="268" r:id="rId16"/>
    <p:sldId id="269" r:id="rId17"/>
    <p:sldId id="270" r:id="rId18"/>
    <p:sldId id="274" r:id="rId19"/>
  </p:sldIdLst>
  <p:sldSz cx="9144000" cy="6858000" type="screen4x3"/>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2838BEF-8BB2-4498-84A7-C5851F593DF1}" styleName="中度样式 4 - 强调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7" d="100"/>
          <a:sy n="67" d="100"/>
        </p:scale>
        <p:origin x="-696" y="-78"/>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diagrams/_rels/data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image" Target="../media/image12.png"/></Relationships>
</file>

<file path=ppt/diagrams/_rels/data5.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image" Target="../media/image15.png"/></Relationships>
</file>

<file path=ppt/diagrams/_rels/data6.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image" Target="../media/image18.png"/></Relationships>
</file>

<file path=ppt/diagrams/_rels/drawing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image" Target="../media/image12.png"/></Relationships>
</file>

<file path=ppt/diagrams/_rels/drawing5.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image" Target="../media/image15.png"/></Relationships>
</file>

<file path=ppt/diagrams/_rels/drawing6.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image" Target="../media/image18.png"/></Relationships>
</file>

<file path=ppt/diagrams/colors1.xml><?xml version="1.0" encoding="utf-8"?>
<dgm:colorsDef xmlns:dgm="http://schemas.openxmlformats.org/drawingml/2006/diagram" xmlns:a="http://schemas.openxmlformats.org/drawingml/2006/main" uniqueId="urn:microsoft.com/office/officeart/2005/8/colors/accent0_1">
  <dgm:title val=""/>
  <dgm:desc val=""/>
  <dgm:catLst>
    <dgm:cat type="mainScheme" pri="10100"/>
  </dgm:catLst>
  <dgm:styleLbl name="node0">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dk1">
        <a:shade val="80000"/>
      </a:schemeClr>
    </dgm:linClrLst>
    <dgm:effectClrLst/>
    <dgm:txLinClrLst/>
    <dgm:txFillClrLst/>
    <dgm:txEffectClrLst/>
  </dgm:styleLbl>
  <dgm:styleLbl name="node2">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dk1">
        <a:shade val="80000"/>
      </a:schemeClr>
    </dgm:linClrLst>
    <dgm:effectClrLst/>
    <dgm:txLinClrLst/>
    <dgm:txFillClrLst meth="repeat">
      <a:schemeClr val="dk1"/>
    </dgm:txFillClrLst>
    <dgm:txEffectClrLst/>
  </dgm:styleLbl>
  <dgm:styleLbl name="f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align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b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f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b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sibTrans1D1">
    <dgm:fillClrLst meth="repeat">
      <a:schemeClr val="dk1"/>
    </dgm:fillClrLst>
    <dgm:linClrLst meth="repeat">
      <a:schemeClr val="dk1"/>
    </dgm:linClrLst>
    <dgm:effectClrLst/>
    <dgm:txLinClrLst/>
    <dgm:txFillClrLst meth="repeat">
      <a:schemeClr val="tx1"/>
    </dgm:txFillClrLst>
    <dgm:txEffectClrLst/>
  </dgm:styleLbl>
  <dgm:styleLbl name="callout">
    <dgm:fillClrLst meth="repeat">
      <a:schemeClr val="dk1"/>
    </dgm:fillClrLst>
    <dgm:linClrLst meth="repeat">
      <a:schemeClr val="dk1"/>
    </dgm:linClrLst>
    <dgm:effectClrLst/>
    <dgm:txLinClrLst/>
    <dgm:txFillClrLst meth="repeat">
      <a:schemeClr val="tx1"/>
    </dgm:txFillClrLst>
    <dgm:txEffectClrLst/>
  </dgm:styleLbl>
  <dgm:styleLbl name="asst0">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dk1">
        <a:shade val="80000"/>
      </a:schemeClr>
    </dgm:linClrLst>
    <dgm:effectClrLst/>
    <dgm:txLinClrLst/>
    <dgm:txFillClrLst meth="repeat">
      <a:schemeClr val="dk1"/>
    </dgm:txFillClrLst>
    <dgm:txEffectClrLst/>
  </dgm:styleLbl>
  <dgm:styleLbl name="parChTrans2D1">
    <dgm:fillClrLst meth="repeat">
      <a:schemeClr val="dk1">
        <a:tint val="60000"/>
      </a:schemeClr>
    </dgm:fillClrLst>
    <dgm:linClrLst meth="repeat">
      <a:schemeClr val="dk1">
        <a:tint val="60000"/>
      </a:schemeClr>
    </dgm:linClrLst>
    <dgm:effectClrLst/>
    <dgm:txLinClrLst/>
    <dgm:txFillClrLst/>
    <dgm:txEffectClrLst/>
  </dgm:styleLbl>
  <dgm:styleLbl name="parChTrans2D2">
    <dgm:fillClrLst meth="repeat">
      <a:schemeClr val="dk1"/>
    </dgm:fillClrLst>
    <dgm:linClrLst meth="repeat">
      <a:schemeClr val="dk1"/>
    </dgm:linClrLst>
    <dgm:effectClrLst/>
    <dgm:txLinClrLst/>
    <dgm:txFillClrLst/>
    <dgm:txEffectClrLst/>
  </dgm:styleLbl>
  <dgm:styleLbl name="parChTrans2D3">
    <dgm:fillClrLst meth="repeat">
      <a:schemeClr val="dk1"/>
    </dgm:fillClrLst>
    <dgm:linClrLst meth="repeat">
      <a:schemeClr val="dk1"/>
    </dgm:linClrLst>
    <dgm:effectClrLst/>
    <dgm:txLinClrLst/>
    <dgm:txFillClrLst/>
    <dgm:txEffectClrLst/>
  </dgm:styleLbl>
  <dgm:styleLbl name="parChTrans2D4">
    <dgm:fillClrLst meth="repeat">
      <a:schemeClr val="dk1"/>
    </dgm:fillClrLst>
    <dgm:linClrLst meth="repeat">
      <a:schemeClr val="dk1"/>
    </dgm:linClrLst>
    <dgm:effectClrLst/>
    <dgm:txLinClrLst/>
    <dgm:txFillClrLst meth="repeat">
      <a:schemeClr val="lt1"/>
    </dgm:txFillClrLst>
    <dgm:txEffectClrLst/>
  </dgm:styleLbl>
  <dgm:styleLbl name="parChTrans1D1">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2">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3">
    <dgm:fillClrLst meth="repeat">
      <a:schemeClr val="dk1"/>
    </dgm:fillClrLst>
    <dgm:linClrLst meth="repeat">
      <a:schemeClr val="dk1">
        <a:shade val="80000"/>
      </a:schemeClr>
    </dgm:linClrLst>
    <dgm:effectClrLst/>
    <dgm:txLinClrLst/>
    <dgm:txFillClrLst meth="repeat">
      <a:schemeClr val="tx1"/>
    </dgm:txFillClrLst>
    <dgm:txEffectClrLst/>
  </dgm:styleLbl>
  <dgm:styleLbl name="parChTrans1D4">
    <dgm:fillClrLst meth="repeat">
      <a:schemeClr val="dk1"/>
    </dgm:fillClrLst>
    <dgm:linClrLst meth="repeat">
      <a:schemeClr val="dk1">
        <a:shade val="80000"/>
      </a:schemeClr>
    </dgm:linClrLst>
    <dgm:effectClrLst/>
    <dgm:txLinClrLst/>
    <dgm:txFillClrLst meth="repeat">
      <a:schemeClr val="tx1"/>
    </dgm:txFillClrLst>
    <dgm:txEffectClrLst/>
  </dgm:styleLbl>
  <dgm:styleLbl name="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con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align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trAlignAcc1">
    <dgm:fillClrLst meth="repeat">
      <a:schemeClr val="dk1">
        <a:alpha val="40000"/>
        <a:tint val="40000"/>
      </a:schemeClr>
    </dgm:fillClrLst>
    <dgm:linClrLst meth="repeat">
      <a:schemeClr val="dk1"/>
    </dgm:linClrLst>
    <dgm:effectClrLst/>
    <dgm:txLinClrLst/>
    <dgm:txFillClrLst meth="repeat">
      <a:schemeClr val="dk1"/>
    </dgm:txFillClrLst>
    <dgm:txEffectClrLst/>
  </dgm:styleLbl>
  <dgm:styleLbl name="b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solidFgAcc1">
    <dgm:fillClrLst meth="repeat">
      <a:schemeClr val="lt1"/>
    </dgm:fillClrLst>
    <dgm:linClrLst meth="repeat">
      <a:schemeClr val="dk1"/>
    </dgm:linClrLst>
    <dgm:effectClrLst/>
    <dgm:txLinClrLst/>
    <dgm:txFillClrLst meth="repeat">
      <a:schemeClr val="dk1"/>
    </dgm:txFillClrLst>
    <dgm:txEffectClrLst/>
  </dgm:styleLbl>
  <dgm:styleLbl name="solidAlignAcc1">
    <dgm:fillClrLst meth="repeat">
      <a:schemeClr val="lt1"/>
    </dgm:fillClrLst>
    <dgm:linClrLst meth="repeat">
      <a:schemeClr val="dk1"/>
    </dgm:linClrLst>
    <dgm:effectClrLst/>
    <dgm:txLinClrLst/>
    <dgm:txFillClrLst meth="repeat">
      <a:schemeClr val="dk1"/>
    </dgm:txFillClrLst>
    <dgm:txEffectClrLst/>
  </dgm:styleLbl>
  <dgm:styleLbl name="solidBgAcc1">
    <dgm:fillClrLst meth="repeat">
      <a:schemeClr val="lt1"/>
    </dgm:fillClrLst>
    <dgm:linClrLst meth="repeat">
      <a:schemeClr val="dk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fgAcc0">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2">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3">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4">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bgShp">
    <dgm:fillClrLst meth="repeat">
      <a:schemeClr val="dk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dk1">
        <a:shade val="80000"/>
      </a:schemeClr>
    </dgm:fillClrLst>
    <dgm:linClrLst meth="repeat">
      <a:schemeClr val="dk1"/>
    </dgm:linClrLst>
    <dgm:effectClrLst/>
    <dgm:txLinClrLst/>
    <dgm:txFillClrLst meth="repeat">
      <a:schemeClr val="lt1"/>
    </dgm:txFillClrLst>
    <dgm:txEffectClrLst/>
  </dgm:styleLbl>
  <dgm:styleLbl name="trBgShp">
    <dgm:fillClrLst meth="repeat">
      <a:schemeClr val="dk1">
        <a:tint val="50000"/>
        <a:alpha val="40000"/>
      </a:schemeClr>
    </dgm:fillClrLst>
    <dgm:linClrLst meth="repeat">
      <a:schemeClr val="dk1"/>
    </dgm:linClrLst>
    <dgm:effectClrLst/>
    <dgm:txLinClrLst/>
    <dgm:txFillClrLst meth="repeat">
      <a:schemeClr val="lt1"/>
    </dgm:txFillClrLst>
    <dgm:txEffectClrLst/>
  </dgm:styleLbl>
  <dgm:styleLbl name="fgShp">
    <dgm:fillClrLst meth="repeat">
      <a:schemeClr val="dk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0_1">
  <dgm:title val=""/>
  <dgm:desc val=""/>
  <dgm:catLst>
    <dgm:cat type="mainScheme" pri="10100"/>
  </dgm:catLst>
  <dgm:styleLbl name="node0">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dk1">
        <a:shade val="80000"/>
      </a:schemeClr>
    </dgm:linClrLst>
    <dgm:effectClrLst/>
    <dgm:txLinClrLst/>
    <dgm:txFillClrLst/>
    <dgm:txEffectClrLst/>
  </dgm:styleLbl>
  <dgm:styleLbl name="node2">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dk1">
        <a:shade val="80000"/>
      </a:schemeClr>
    </dgm:linClrLst>
    <dgm:effectClrLst/>
    <dgm:txLinClrLst/>
    <dgm:txFillClrLst meth="repeat">
      <a:schemeClr val="dk1"/>
    </dgm:txFillClrLst>
    <dgm:txEffectClrLst/>
  </dgm:styleLbl>
  <dgm:styleLbl name="f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align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b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f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b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sibTrans1D1">
    <dgm:fillClrLst meth="repeat">
      <a:schemeClr val="dk1"/>
    </dgm:fillClrLst>
    <dgm:linClrLst meth="repeat">
      <a:schemeClr val="dk1"/>
    </dgm:linClrLst>
    <dgm:effectClrLst/>
    <dgm:txLinClrLst/>
    <dgm:txFillClrLst meth="repeat">
      <a:schemeClr val="tx1"/>
    </dgm:txFillClrLst>
    <dgm:txEffectClrLst/>
  </dgm:styleLbl>
  <dgm:styleLbl name="callout">
    <dgm:fillClrLst meth="repeat">
      <a:schemeClr val="dk1"/>
    </dgm:fillClrLst>
    <dgm:linClrLst meth="repeat">
      <a:schemeClr val="dk1"/>
    </dgm:linClrLst>
    <dgm:effectClrLst/>
    <dgm:txLinClrLst/>
    <dgm:txFillClrLst meth="repeat">
      <a:schemeClr val="tx1"/>
    </dgm:txFillClrLst>
    <dgm:txEffectClrLst/>
  </dgm:styleLbl>
  <dgm:styleLbl name="asst0">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dk1">
        <a:shade val="80000"/>
      </a:schemeClr>
    </dgm:linClrLst>
    <dgm:effectClrLst/>
    <dgm:txLinClrLst/>
    <dgm:txFillClrLst meth="repeat">
      <a:schemeClr val="dk1"/>
    </dgm:txFillClrLst>
    <dgm:txEffectClrLst/>
  </dgm:styleLbl>
  <dgm:styleLbl name="parChTrans2D1">
    <dgm:fillClrLst meth="repeat">
      <a:schemeClr val="dk1">
        <a:tint val="60000"/>
      </a:schemeClr>
    </dgm:fillClrLst>
    <dgm:linClrLst meth="repeat">
      <a:schemeClr val="dk1">
        <a:tint val="60000"/>
      </a:schemeClr>
    </dgm:linClrLst>
    <dgm:effectClrLst/>
    <dgm:txLinClrLst/>
    <dgm:txFillClrLst/>
    <dgm:txEffectClrLst/>
  </dgm:styleLbl>
  <dgm:styleLbl name="parChTrans2D2">
    <dgm:fillClrLst meth="repeat">
      <a:schemeClr val="dk1"/>
    </dgm:fillClrLst>
    <dgm:linClrLst meth="repeat">
      <a:schemeClr val="dk1"/>
    </dgm:linClrLst>
    <dgm:effectClrLst/>
    <dgm:txLinClrLst/>
    <dgm:txFillClrLst/>
    <dgm:txEffectClrLst/>
  </dgm:styleLbl>
  <dgm:styleLbl name="parChTrans2D3">
    <dgm:fillClrLst meth="repeat">
      <a:schemeClr val="dk1"/>
    </dgm:fillClrLst>
    <dgm:linClrLst meth="repeat">
      <a:schemeClr val="dk1"/>
    </dgm:linClrLst>
    <dgm:effectClrLst/>
    <dgm:txLinClrLst/>
    <dgm:txFillClrLst/>
    <dgm:txEffectClrLst/>
  </dgm:styleLbl>
  <dgm:styleLbl name="parChTrans2D4">
    <dgm:fillClrLst meth="repeat">
      <a:schemeClr val="dk1"/>
    </dgm:fillClrLst>
    <dgm:linClrLst meth="repeat">
      <a:schemeClr val="dk1"/>
    </dgm:linClrLst>
    <dgm:effectClrLst/>
    <dgm:txLinClrLst/>
    <dgm:txFillClrLst meth="repeat">
      <a:schemeClr val="lt1"/>
    </dgm:txFillClrLst>
    <dgm:txEffectClrLst/>
  </dgm:styleLbl>
  <dgm:styleLbl name="parChTrans1D1">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2">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3">
    <dgm:fillClrLst meth="repeat">
      <a:schemeClr val="dk1"/>
    </dgm:fillClrLst>
    <dgm:linClrLst meth="repeat">
      <a:schemeClr val="dk1">
        <a:shade val="80000"/>
      </a:schemeClr>
    </dgm:linClrLst>
    <dgm:effectClrLst/>
    <dgm:txLinClrLst/>
    <dgm:txFillClrLst meth="repeat">
      <a:schemeClr val="tx1"/>
    </dgm:txFillClrLst>
    <dgm:txEffectClrLst/>
  </dgm:styleLbl>
  <dgm:styleLbl name="parChTrans1D4">
    <dgm:fillClrLst meth="repeat">
      <a:schemeClr val="dk1"/>
    </dgm:fillClrLst>
    <dgm:linClrLst meth="repeat">
      <a:schemeClr val="dk1">
        <a:shade val="80000"/>
      </a:schemeClr>
    </dgm:linClrLst>
    <dgm:effectClrLst/>
    <dgm:txLinClrLst/>
    <dgm:txFillClrLst meth="repeat">
      <a:schemeClr val="tx1"/>
    </dgm:txFillClrLst>
    <dgm:txEffectClrLst/>
  </dgm:styleLbl>
  <dgm:styleLbl name="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con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align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trAlignAcc1">
    <dgm:fillClrLst meth="repeat">
      <a:schemeClr val="dk1">
        <a:alpha val="40000"/>
        <a:tint val="40000"/>
      </a:schemeClr>
    </dgm:fillClrLst>
    <dgm:linClrLst meth="repeat">
      <a:schemeClr val="dk1"/>
    </dgm:linClrLst>
    <dgm:effectClrLst/>
    <dgm:txLinClrLst/>
    <dgm:txFillClrLst meth="repeat">
      <a:schemeClr val="dk1"/>
    </dgm:txFillClrLst>
    <dgm:txEffectClrLst/>
  </dgm:styleLbl>
  <dgm:styleLbl name="b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solidFgAcc1">
    <dgm:fillClrLst meth="repeat">
      <a:schemeClr val="lt1"/>
    </dgm:fillClrLst>
    <dgm:linClrLst meth="repeat">
      <a:schemeClr val="dk1"/>
    </dgm:linClrLst>
    <dgm:effectClrLst/>
    <dgm:txLinClrLst/>
    <dgm:txFillClrLst meth="repeat">
      <a:schemeClr val="dk1"/>
    </dgm:txFillClrLst>
    <dgm:txEffectClrLst/>
  </dgm:styleLbl>
  <dgm:styleLbl name="solidAlignAcc1">
    <dgm:fillClrLst meth="repeat">
      <a:schemeClr val="lt1"/>
    </dgm:fillClrLst>
    <dgm:linClrLst meth="repeat">
      <a:schemeClr val="dk1"/>
    </dgm:linClrLst>
    <dgm:effectClrLst/>
    <dgm:txLinClrLst/>
    <dgm:txFillClrLst meth="repeat">
      <a:schemeClr val="dk1"/>
    </dgm:txFillClrLst>
    <dgm:txEffectClrLst/>
  </dgm:styleLbl>
  <dgm:styleLbl name="solidBgAcc1">
    <dgm:fillClrLst meth="repeat">
      <a:schemeClr val="lt1"/>
    </dgm:fillClrLst>
    <dgm:linClrLst meth="repeat">
      <a:schemeClr val="dk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fgAcc0">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2">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3">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4">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bgShp">
    <dgm:fillClrLst meth="repeat">
      <a:schemeClr val="dk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dk1">
        <a:shade val="80000"/>
      </a:schemeClr>
    </dgm:fillClrLst>
    <dgm:linClrLst meth="repeat">
      <a:schemeClr val="dk1"/>
    </dgm:linClrLst>
    <dgm:effectClrLst/>
    <dgm:txLinClrLst/>
    <dgm:txFillClrLst meth="repeat">
      <a:schemeClr val="lt1"/>
    </dgm:txFillClrLst>
    <dgm:txEffectClrLst/>
  </dgm:styleLbl>
  <dgm:styleLbl name="trBgShp">
    <dgm:fillClrLst meth="repeat">
      <a:schemeClr val="dk1">
        <a:tint val="50000"/>
        <a:alpha val="40000"/>
      </a:schemeClr>
    </dgm:fillClrLst>
    <dgm:linClrLst meth="repeat">
      <a:schemeClr val="dk1"/>
    </dgm:linClrLst>
    <dgm:effectClrLst/>
    <dgm:txLinClrLst/>
    <dgm:txFillClrLst meth="repeat">
      <a:schemeClr val="lt1"/>
    </dgm:txFillClrLst>
    <dgm:txEffectClrLst/>
  </dgm:styleLbl>
  <dgm:styleLbl name="fgShp">
    <dgm:fillClrLst meth="repeat">
      <a:schemeClr val="dk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0_1">
  <dgm:title val=""/>
  <dgm:desc val=""/>
  <dgm:catLst>
    <dgm:cat type="mainScheme" pri="10100"/>
  </dgm:catLst>
  <dgm:styleLbl name="node0">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dk1">
        <a:shade val="80000"/>
      </a:schemeClr>
    </dgm:linClrLst>
    <dgm:effectClrLst/>
    <dgm:txLinClrLst/>
    <dgm:txFillClrLst/>
    <dgm:txEffectClrLst/>
  </dgm:styleLbl>
  <dgm:styleLbl name="node2">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dk1">
        <a:shade val="80000"/>
      </a:schemeClr>
    </dgm:linClrLst>
    <dgm:effectClrLst/>
    <dgm:txLinClrLst/>
    <dgm:txFillClrLst meth="repeat">
      <a:schemeClr val="dk1"/>
    </dgm:txFillClrLst>
    <dgm:txEffectClrLst/>
  </dgm:styleLbl>
  <dgm:styleLbl name="f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align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b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f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b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sibTrans1D1">
    <dgm:fillClrLst meth="repeat">
      <a:schemeClr val="dk1"/>
    </dgm:fillClrLst>
    <dgm:linClrLst meth="repeat">
      <a:schemeClr val="dk1"/>
    </dgm:linClrLst>
    <dgm:effectClrLst/>
    <dgm:txLinClrLst/>
    <dgm:txFillClrLst meth="repeat">
      <a:schemeClr val="tx1"/>
    </dgm:txFillClrLst>
    <dgm:txEffectClrLst/>
  </dgm:styleLbl>
  <dgm:styleLbl name="callout">
    <dgm:fillClrLst meth="repeat">
      <a:schemeClr val="dk1"/>
    </dgm:fillClrLst>
    <dgm:linClrLst meth="repeat">
      <a:schemeClr val="dk1"/>
    </dgm:linClrLst>
    <dgm:effectClrLst/>
    <dgm:txLinClrLst/>
    <dgm:txFillClrLst meth="repeat">
      <a:schemeClr val="tx1"/>
    </dgm:txFillClrLst>
    <dgm:txEffectClrLst/>
  </dgm:styleLbl>
  <dgm:styleLbl name="asst0">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dk1">
        <a:shade val="80000"/>
      </a:schemeClr>
    </dgm:linClrLst>
    <dgm:effectClrLst/>
    <dgm:txLinClrLst/>
    <dgm:txFillClrLst meth="repeat">
      <a:schemeClr val="dk1"/>
    </dgm:txFillClrLst>
    <dgm:txEffectClrLst/>
  </dgm:styleLbl>
  <dgm:styleLbl name="parChTrans2D1">
    <dgm:fillClrLst meth="repeat">
      <a:schemeClr val="dk1">
        <a:tint val="60000"/>
      </a:schemeClr>
    </dgm:fillClrLst>
    <dgm:linClrLst meth="repeat">
      <a:schemeClr val="dk1">
        <a:tint val="60000"/>
      </a:schemeClr>
    </dgm:linClrLst>
    <dgm:effectClrLst/>
    <dgm:txLinClrLst/>
    <dgm:txFillClrLst/>
    <dgm:txEffectClrLst/>
  </dgm:styleLbl>
  <dgm:styleLbl name="parChTrans2D2">
    <dgm:fillClrLst meth="repeat">
      <a:schemeClr val="dk1"/>
    </dgm:fillClrLst>
    <dgm:linClrLst meth="repeat">
      <a:schemeClr val="dk1"/>
    </dgm:linClrLst>
    <dgm:effectClrLst/>
    <dgm:txLinClrLst/>
    <dgm:txFillClrLst/>
    <dgm:txEffectClrLst/>
  </dgm:styleLbl>
  <dgm:styleLbl name="parChTrans2D3">
    <dgm:fillClrLst meth="repeat">
      <a:schemeClr val="dk1"/>
    </dgm:fillClrLst>
    <dgm:linClrLst meth="repeat">
      <a:schemeClr val="dk1"/>
    </dgm:linClrLst>
    <dgm:effectClrLst/>
    <dgm:txLinClrLst/>
    <dgm:txFillClrLst/>
    <dgm:txEffectClrLst/>
  </dgm:styleLbl>
  <dgm:styleLbl name="parChTrans2D4">
    <dgm:fillClrLst meth="repeat">
      <a:schemeClr val="dk1"/>
    </dgm:fillClrLst>
    <dgm:linClrLst meth="repeat">
      <a:schemeClr val="dk1"/>
    </dgm:linClrLst>
    <dgm:effectClrLst/>
    <dgm:txLinClrLst/>
    <dgm:txFillClrLst meth="repeat">
      <a:schemeClr val="lt1"/>
    </dgm:txFillClrLst>
    <dgm:txEffectClrLst/>
  </dgm:styleLbl>
  <dgm:styleLbl name="parChTrans1D1">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2">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3">
    <dgm:fillClrLst meth="repeat">
      <a:schemeClr val="dk1"/>
    </dgm:fillClrLst>
    <dgm:linClrLst meth="repeat">
      <a:schemeClr val="dk1">
        <a:shade val="80000"/>
      </a:schemeClr>
    </dgm:linClrLst>
    <dgm:effectClrLst/>
    <dgm:txLinClrLst/>
    <dgm:txFillClrLst meth="repeat">
      <a:schemeClr val="tx1"/>
    </dgm:txFillClrLst>
    <dgm:txEffectClrLst/>
  </dgm:styleLbl>
  <dgm:styleLbl name="parChTrans1D4">
    <dgm:fillClrLst meth="repeat">
      <a:schemeClr val="dk1"/>
    </dgm:fillClrLst>
    <dgm:linClrLst meth="repeat">
      <a:schemeClr val="dk1">
        <a:shade val="80000"/>
      </a:schemeClr>
    </dgm:linClrLst>
    <dgm:effectClrLst/>
    <dgm:txLinClrLst/>
    <dgm:txFillClrLst meth="repeat">
      <a:schemeClr val="tx1"/>
    </dgm:txFillClrLst>
    <dgm:txEffectClrLst/>
  </dgm:styleLbl>
  <dgm:styleLbl name="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con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align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trAlignAcc1">
    <dgm:fillClrLst meth="repeat">
      <a:schemeClr val="dk1">
        <a:alpha val="40000"/>
        <a:tint val="40000"/>
      </a:schemeClr>
    </dgm:fillClrLst>
    <dgm:linClrLst meth="repeat">
      <a:schemeClr val="dk1"/>
    </dgm:linClrLst>
    <dgm:effectClrLst/>
    <dgm:txLinClrLst/>
    <dgm:txFillClrLst meth="repeat">
      <a:schemeClr val="dk1"/>
    </dgm:txFillClrLst>
    <dgm:txEffectClrLst/>
  </dgm:styleLbl>
  <dgm:styleLbl name="b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solidFgAcc1">
    <dgm:fillClrLst meth="repeat">
      <a:schemeClr val="lt1"/>
    </dgm:fillClrLst>
    <dgm:linClrLst meth="repeat">
      <a:schemeClr val="dk1"/>
    </dgm:linClrLst>
    <dgm:effectClrLst/>
    <dgm:txLinClrLst/>
    <dgm:txFillClrLst meth="repeat">
      <a:schemeClr val="dk1"/>
    </dgm:txFillClrLst>
    <dgm:txEffectClrLst/>
  </dgm:styleLbl>
  <dgm:styleLbl name="solidAlignAcc1">
    <dgm:fillClrLst meth="repeat">
      <a:schemeClr val="lt1"/>
    </dgm:fillClrLst>
    <dgm:linClrLst meth="repeat">
      <a:schemeClr val="dk1"/>
    </dgm:linClrLst>
    <dgm:effectClrLst/>
    <dgm:txLinClrLst/>
    <dgm:txFillClrLst meth="repeat">
      <a:schemeClr val="dk1"/>
    </dgm:txFillClrLst>
    <dgm:txEffectClrLst/>
  </dgm:styleLbl>
  <dgm:styleLbl name="solidBgAcc1">
    <dgm:fillClrLst meth="repeat">
      <a:schemeClr val="lt1"/>
    </dgm:fillClrLst>
    <dgm:linClrLst meth="repeat">
      <a:schemeClr val="dk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fgAcc0">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2">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3">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4">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bgShp">
    <dgm:fillClrLst meth="repeat">
      <a:schemeClr val="dk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dk1">
        <a:shade val="80000"/>
      </a:schemeClr>
    </dgm:fillClrLst>
    <dgm:linClrLst meth="repeat">
      <a:schemeClr val="dk1"/>
    </dgm:linClrLst>
    <dgm:effectClrLst/>
    <dgm:txLinClrLst/>
    <dgm:txFillClrLst meth="repeat">
      <a:schemeClr val="lt1"/>
    </dgm:txFillClrLst>
    <dgm:txEffectClrLst/>
  </dgm:styleLbl>
  <dgm:styleLbl name="trBgShp">
    <dgm:fillClrLst meth="repeat">
      <a:schemeClr val="dk1">
        <a:tint val="50000"/>
        <a:alpha val="40000"/>
      </a:schemeClr>
    </dgm:fillClrLst>
    <dgm:linClrLst meth="repeat">
      <a:schemeClr val="dk1"/>
    </dgm:linClrLst>
    <dgm:effectClrLst/>
    <dgm:txLinClrLst/>
    <dgm:txFillClrLst meth="repeat">
      <a:schemeClr val="lt1"/>
    </dgm:txFillClrLst>
    <dgm:txEffectClrLst/>
  </dgm:styleLbl>
  <dgm:styleLbl name="fgShp">
    <dgm:fillClrLst meth="repeat">
      <a:schemeClr val="dk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0_1">
  <dgm:title val=""/>
  <dgm:desc val=""/>
  <dgm:catLst>
    <dgm:cat type="mainScheme" pri="10100"/>
  </dgm:catLst>
  <dgm:styleLbl name="node0">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dk1">
        <a:shade val="80000"/>
      </a:schemeClr>
    </dgm:linClrLst>
    <dgm:effectClrLst/>
    <dgm:txLinClrLst/>
    <dgm:txFillClrLst/>
    <dgm:txEffectClrLst/>
  </dgm:styleLbl>
  <dgm:styleLbl name="node2">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dk1">
        <a:shade val="80000"/>
      </a:schemeClr>
    </dgm:linClrLst>
    <dgm:effectClrLst/>
    <dgm:txLinClrLst/>
    <dgm:txFillClrLst meth="repeat">
      <a:schemeClr val="dk1"/>
    </dgm:txFillClrLst>
    <dgm:txEffectClrLst/>
  </dgm:styleLbl>
  <dgm:styleLbl name="f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align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b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f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b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sibTrans1D1">
    <dgm:fillClrLst meth="repeat">
      <a:schemeClr val="dk1"/>
    </dgm:fillClrLst>
    <dgm:linClrLst meth="repeat">
      <a:schemeClr val="dk1"/>
    </dgm:linClrLst>
    <dgm:effectClrLst/>
    <dgm:txLinClrLst/>
    <dgm:txFillClrLst meth="repeat">
      <a:schemeClr val="tx1"/>
    </dgm:txFillClrLst>
    <dgm:txEffectClrLst/>
  </dgm:styleLbl>
  <dgm:styleLbl name="callout">
    <dgm:fillClrLst meth="repeat">
      <a:schemeClr val="dk1"/>
    </dgm:fillClrLst>
    <dgm:linClrLst meth="repeat">
      <a:schemeClr val="dk1"/>
    </dgm:linClrLst>
    <dgm:effectClrLst/>
    <dgm:txLinClrLst/>
    <dgm:txFillClrLst meth="repeat">
      <a:schemeClr val="tx1"/>
    </dgm:txFillClrLst>
    <dgm:txEffectClrLst/>
  </dgm:styleLbl>
  <dgm:styleLbl name="asst0">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dk1">
        <a:shade val="80000"/>
      </a:schemeClr>
    </dgm:linClrLst>
    <dgm:effectClrLst/>
    <dgm:txLinClrLst/>
    <dgm:txFillClrLst meth="repeat">
      <a:schemeClr val="dk1"/>
    </dgm:txFillClrLst>
    <dgm:txEffectClrLst/>
  </dgm:styleLbl>
  <dgm:styleLbl name="parChTrans2D1">
    <dgm:fillClrLst meth="repeat">
      <a:schemeClr val="dk1">
        <a:tint val="60000"/>
      </a:schemeClr>
    </dgm:fillClrLst>
    <dgm:linClrLst meth="repeat">
      <a:schemeClr val="dk1">
        <a:tint val="60000"/>
      </a:schemeClr>
    </dgm:linClrLst>
    <dgm:effectClrLst/>
    <dgm:txLinClrLst/>
    <dgm:txFillClrLst/>
    <dgm:txEffectClrLst/>
  </dgm:styleLbl>
  <dgm:styleLbl name="parChTrans2D2">
    <dgm:fillClrLst meth="repeat">
      <a:schemeClr val="dk1"/>
    </dgm:fillClrLst>
    <dgm:linClrLst meth="repeat">
      <a:schemeClr val="dk1"/>
    </dgm:linClrLst>
    <dgm:effectClrLst/>
    <dgm:txLinClrLst/>
    <dgm:txFillClrLst/>
    <dgm:txEffectClrLst/>
  </dgm:styleLbl>
  <dgm:styleLbl name="parChTrans2D3">
    <dgm:fillClrLst meth="repeat">
      <a:schemeClr val="dk1"/>
    </dgm:fillClrLst>
    <dgm:linClrLst meth="repeat">
      <a:schemeClr val="dk1"/>
    </dgm:linClrLst>
    <dgm:effectClrLst/>
    <dgm:txLinClrLst/>
    <dgm:txFillClrLst/>
    <dgm:txEffectClrLst/>
  </dgm:styleLbl>
  <dgm:styleLbl name="parChTrans2D4">
    <dgm:fillClrLst meth="repeat">
      <a:schemeClr val="dk1"/>
    </dgm:fillClrLst>
    <dgm:linClrLst meth="repeat">
      <a:schemeClr val="dk1"/>
    </dgm:linClrLst>
    <dgm:effectClrLst/>
    <dgm:txLinClrLst/>
    <dgm:txFillClrLst meth="repeat">
      <a:schemeClr val="lt1"/>
    </dgm:txFillClrLst>
    <dgm:txEffectClrLst/>
  </dgm:styleLbl>
  <dgm:styleLbl name="parChTrans1D1">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2">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3">
    <dgm:fillClrLst meth="repeat">
      <a:schemeClr val="dk1"/>
    </dgm:fillClrLst>
    <dgm:linClrLst meth="repeat">
      <a:schemeClr val="dk1">
        <a:shade val="80000"/>
      </a:schemeClr>
    </dgm:linClrLst>
    <dgm:effectClrLst/>
    <dgm:txLinClrLst/>
    <dgm:txFillClrLst meth="repeat">
      <a:schemeClr val="tx1"/>
    </dgm:txFillClrLst>
    <dgm:txEffectClrLst/>
  </dgm:styleLbl>
  <dgm:styleLbl name="parChTrans1D4">
    <dgm:fillClrLst meth="repeat">
      <a:schemeClr val="dk1"/>
    </dgm:fillClrLst>
    <dgm:linClrLst meth="repeat">
      <a:schemeClr val="dk1">
        <a:shade val="80000"/>
      </a:schemeClr>
    </dgm:linClrLst>
    <dgm:effectClrLst/>
    <dgm:txLinClrLst/>
    <dgm:txFillClrLst meth="repeat">
      <a:schemeClr val="tx1"/>
    </dgm:txFillClrLst>
    <dgm:txEffectClrLst/>
  </dgm:styleLbl>
  <dgm:styleLbl name="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con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align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trAlignAcc1">
    <dgm:fillClrLst meth="repeat">
      <a:schemeClr val="dk1">
        <a:alpha val="40000"/>
        <a:tint val="40000"/>
      </a:schemeClr>
    </dgm:fillClrLst>
    <dgm:linClrLst meth="repeat">
      <a:schemeClr val="dk1"/>
    </dgm:linClrLst>
    <dgm:effectClrLst/>
    <dgm:txLinClrLst/>
    <dgm:txFillClrLst meth="repeat">
      <a:schemeClr val="dk1"/>
    </dgm:txFillClrLst>
    <dgm:txEffectClrLst/>
  </dgm:styleLbl>
  <dgm:styleLbl name="b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solidFgAcc1">
    <dgm:fillClrLst meth="repeat">
      <a:schemeClr val="lt1"/>
    </dgm:fillClrLst>
    <dgm:linClrLst meth="repeat">
      <a:schemeClr val="dk1"/>
    </dgm:linClrLst>
    <dgm:effectClrLst/>
    <dgm:txLinClrLst/>
    <dgm:txFillClrLst meth="repeat">
      <a:schemeClr val="dk1"/>
    </dgm:txFillClrLst>
    <dgm:txEffectClrLst/>
  </dgm:styleLbl>
  <dgm:styleLbl name="solidAlignAcc1">
    <dgm:fillClrLst meth="repeat">
      <a:schemeClr val="lt1"/>
    </dgm:fillClrLst>
    <dgm:linClrLst meth="repeat">
      <a:schemeClr val="dk1"/>
    </dgm:linClrLst>
    <dgm:effectClrLst/>
    <dgm:txLinClrLst/>
    <dgm:txFillClrLst meth="repeat">
      <a:schemeClr val="dk1"/>
    </dgm:txFillClrLst>
    <dgm:txEffectClrLst/>
  </dgm:styleLbl>
  <dgm:styleLbl name="solidBgAcc1">
    <dgm:fillClrLst meth="repeat">
      <a:schemeClr val="lt1"/>
    </dgm:fillClrLst>
    <dgm:linClrLst meth="repeat">
      <a:schemeClr val="dk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fgAcc0">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2">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3">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4">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bgShp">
    <dgm:fillClrLst meth="repeat">
      <a:schemeClr val="dk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dk1">
        <a:shade val="80000"/>
      </a:schemeClr>
    </dgm:fillClrLst>
    <dgm:linClrLst meth="repeat">
      <a:schemeClr val="dk1"/>
    </dgm:linClrLst>
    <dgm:effectClrLst/>
    <dgm:txLinClrLst/>
    <dgm:txFillClrLst meth="repeat">
      <a:schemeClr val="lt1"/>
    </dgm:txFillClrLst>
    <dgm:txEffectClrLst/>
  </dgm:styleLbl>
  <dgm:styleLbl name="trBgShp">
    <dgm:fillClrLst meth="repeat">
      <a:schemeClr val="dk1">
        <a:tint val="50000"/>
        <a:alpha val="40000"/>
      </a:schemeClr>
    </dgm:fillClrLst>
    <dgm:linClrLst meth="repeat">
      <a:schemeClr val="dk1"/>
    </dgm:linClrLst>
    <dgm:effectClrLst/>
    <dgm:txLinClrLst/>
    <dgm:txFillClrLst meth="repeat">
      <a:schemeClr val="lt1"/>
    </dgm:txFillClrLst>
    <dgm:txEffectClrLst/>
  </dgm:styleLbl>
  <dgm:styleLbl name="fgShp">
    <dgm:fillClrLst meth="repeat">
      <a:schemeClr val="dk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0_1">
  <dgm:title val=""/>
  <dgm:desc val=""/>
  <dgm:catLst>
    <dgm:cat type="mainScheme" pri="10100"/>
  </dgm:catLst>
  <dgm:styleLbl name="node0">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dk1">
        <a:shade val="80000"/>
      </a:schemeClr>
    </dgm:linClrLst>
    <dgm:effectClrLst/>
    <dgm:txLinClrLst/>
    <dgm:txFillClrLst/>
    <dgm:txEffectClrLst/>
  </dgm:styleLbl>
  <dgm:styleLbl name="node2">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dk1">
        <a:shade val="80000"/>
      </a:schemeClr>
    </dgm:linClrLst>
    <dgm:effectClrLst/>
    <dgm:txLinClrLst/>
    <dgm:txFillClrLst meth="repeat">
      <a:schemeClr val="dk1"/>
    </dgm:txFillClrLst>
    <dgm:txEffectClrLst/>
  </dgm:styleLbl>
  <dgm:styleLbl name="f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align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b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f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b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sibTrans1D1">
    <dgm:fillClrLst meth="repeat">
      <a:schemeClr val="dk1"/>
    </dgm:fillClrLst>
    <dgm:linClrLst meth="repeat">
      <a:schemeClr val="dk1"/>
    </dgm:linClrLst>
    <dgm:effectClrLst/>
    <dgm:txLinClrLst/>
    <dgm:txFillClrLst meth="repeat">
      <a:schemeClr val="tx1"/>
    </dgm:txFillClrLst>
    <dgm:txEffectClrLst/>
  </dgm:styleLbl>
  <dgm:styleLbl name="callout">
    <dgm:fillClrLst meth="repeat">
      <a:schemeClr val="dk1"/>
    </dgm:fillClrLst>
    <dgm:linClrLst meth="repeat">
      <a:schemeClr val="dk1"/>
    </dgm:linClrLst>
    <dgm:effectClrLst/>
    <dgm:txLinClrLst/>
    <dgm:txFillClrLst meth="repeat">
      <a:schemeClr val="tx1"/>
    </dgm:txFillClrLst>
    <dgm:txEffectClrLst/>
  </dgm:styleLbl>
  <dgm:styleLbl name="asst0">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dk1">
        <a:shade val="80000"/>
      </a:schemeClr>
    </dgm:linClrLst>
    <dgm:effectClrLst/>
    <dgm:txLinClrLst/>
    <dgm:txFillClrLst meth="repeat">
      <a:schemeClr val="dk1"/>
    </dgm:txFillClrLst>
    <dgm:txEffectClrLst/>
  </dgm:styleLbl>
  <dgm:styleLbl name="parChTrans2D1">
    <dgm:fillClrLst meth="repeat">
      <a:schemeClr val="dk1">
        <a:tint val="60000"/>
      </a:schemeClr>
    </dgm:fillClrLst>
    <dgm:linClrLst meth="repeat">
      <a:schemeClr val="dk1">
        <a:tint val="60000"/>
      </a:schemeClr>
    </dgm:linClrLst>
    <dgm:effectClrLst/>
    <dgm:txLinClrLst/>
    <dgm:txFillClrLst/>
    <dgm:txEffectClrLst/>
  </dgm:styleLbl>
  <dgm:styleLbl name="parChTrans2D2">
    <dgm:fillClrLst meth="repeat">
      <a:schemeClr val="dk1"/>
    </dgm:fillClrLst>
    <dgm:linClrLst meth="repeat">
      <a:schemeClr val="dk1"/>
    </dgm:linClrLst>
    <dgm:effectClrLst/>
    <dgm:txLinClrLst/>
    <dgm:txFillClrLst/>
    <dgm:txEffectClrLst/>
  </dgm:styleLbl>
  <dgm:styleLbl name="parChTrans2D3">
    <dgm:fillClrLst meth="repeat">
      <a:schemeClr val="dk1"/>
    </dgm:fillClrLst>
    <dgm:linClrLst meth="repeat">
      <a:schemeClr val="dk1"/>
    </dgm:linClrLst>
    <dgm:effectClrLst/>
    <dgm:txLinClrLst/>
    <dgm:txFillClrLst/>
    <dgm:txEffectClrLst/>
  </dgm:styleLbl>
  <dgm:styleLbl name="parChTrans2D4">
    <dgm:fillClrLst meth="repeat">
      <a:schemeClr val="dk1"/>
    </dgm:fillClrLst>
    <dgm:linClrLst meth="repeat">
      <a:schemeClr val="dk1"/>
    </dgm:linClrLst>
    <dgm:effectClrLst/>
    <dgm:txLinClrLst/>
    <dgm:txFillClrLst meth="repeat">
      <a:schemeClr val="lt1"/>
    </dgm:txFillClrLst>
    <dgm:txEffectClrLst/>
  </dgm:styleLbl>
  <dgm:styleLbl name="parChTrans1D1">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2">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3">
    <dgm:fillClrLst meth="repeat">
      <a:schemeClr val="dk1"/>
    </dgm:fillClrLst>
    <dgm:linClrLst meth="repeat">
      <a:schemeClr val="dk1">
        <a:shade val="80000"/>
      </a:schemeClr>
    </dgm:linClrLst>
    <dgm:effectClrLst/>
    <dgm:txLinClrLst/>
    <dgm:txFillClrLst meth="repeat">
      <a:schemeClr val="tx1"/>
    </dgm:txFillClrLst>
    <dgm:txEffectClrLst/>
  </dgm:styleLbl>
  <dgm:styleLbl name="parChTrans1D4">
    <dgm:fillClrLst meth="repeat">
      <a:schemeClr val="dk1"/>
    </dgm:fillClrLst>
    <dgm:linClrLst meth="repeat">
      <a:schemeClr val="dk1">
        <a:shade val="80000"/>
      </a:schemeClr>
    </dgm:linClrLst>
    <dgm:effectClrLst/>
    <dgm:txLinClrLst/>
    <dgm:txFillClrLst meth="repeat">
      <a:schemeClr val="tx1"/>
    </dgm:txFillClrLst>
    <dgm:txEffectClrLst/>
  </dgm:styleLbl>
  <dgm:styleLbl name="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con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align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trAlignAcc1">
    <dgm:fillClrLst meth="repeat">
      <a:schemeClr val="dk1">
        <a:alpha val="40000"/>
        <a:tint val="40000"/>
      </a:schemeClr>
    </dgm:fillClrLst>
    <dgm:linClrLst meth="repeat">
      <a:schemeClr val="dk1"/>
    </dgm:linClrLst>
    <dgm:effectClrLst/>
    <dgm:txLinClrLst/>
    <dgm:txFillClrLst meth="repeat">
      <a:schemeClr val="dk1"/>
    </dgm:txFillClrLst>
    <dgm:txEffectClrLst/>
  </dgm:styleLbl>
  <dgm:styleLbl name="b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solidFgAcc1">
    <dgm:fillClrLst meth="repeat">
      <a:schemeClr val="lt1"/>
    </dgm:fillClrLst>
    <dgm:linClrLst meth="repeat">
      <a:schemeClr val="dk1"/>
    </dgm:linClrLst>
    <dgm:effectClrLst/>
    <dgm:txLinClrLst/>
    <dgm:txFillClrLst meth="repeat">
      <a:schemeClr val="dk1"/>
    </dgm:txFillClrLst>
    <dgm:txEffectClrLst/>
  </dgm:styleLbl>
  <dgm:styleLbl name="solidAlignAcc1">
    <dgm:fillClrLst meth="repeat">
      <a:schemeClr val="lt1"/>
    </dgm:fillClrLst>
    <dgm:linClrLst meth="repeat">
      <a:schemeClr val="dk1"/>
    </dgm:linClrLst>
    <dgm:effectClrLst/>
    <dgm:txLinClrLst/>
    <dgm:txFillClrLst meth="repeat">
      <a:schemeClr val="dk1"/>
    </dgm:txFillClrLst>
    <dgm:txEffectClrLst/>
  </dgm:styleLbl>
  <dgm:styleLbl name="solidBgAcc1">
    <dgm:fillClrLst meth="repeat">
      <a:schemeClr val="lt1"/>
    </dgm:fillClrLst>
    <dgm:linClrLst meth="repeat">
      <a:schemeClr val="dk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fgAcc0">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2">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3">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4">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bgShp">
    <dgm:fillClrLst meth="repeat">
      <a:schemeClr val="dk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dk1">
        <a:shade val="80000"/>
      </a:schemeClr>
    </dgm:fillClrLst>
    <dgm:linClrLst meth="repeat">
      <a:schemeClr val="dk1"/>
    </dgm:linClrLst>
    <dgm:effectClrLst/>
    <dgm:txLinClrLst/>
    <dgm:txFillClrLst meth="repeat">
      <a:schemeClr val="lt1"/>
    </dgm:txFillClrLst>
    <dgm:txEffectClrLst/>
  </dgm:styleLbl>
  <dgm:styleLbl name="trBgShp">
    <dgm:fillClrLst meth="repeat">
      <a:schemeClr val="dk1">
        <a:tint val="50000"/>
        <a:alpha val="40000"/>
      </a:schemeClr>
    </dgm:fillClrLst>
    <dgm:linClrLst meth="repeat">
      <a:schemeClr val="dk1"/>
    </dgm:linClrLst>
    <dgm:effectClrLst/>
    <dgm:txLinClrLst/>
    <dgm:txFillClrLst meth="repeat">
      <a:schemeClr val="lt1"/>
    </dgm:txFillClrLst>
    <dgm:txEffectClrLst/>
  </dgm:styleLbl>
  <dgm:styleLbl name="fgShp">
    <dgm:fillClrLst meth="repeat">
      <a:schemeClr val="dk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5B11C079-9F0F-4C97-B8ED-AAD8BAC7C1B3}" type="doc">
      <dgm:prSet loTypeId="urn:microsoft.com/office/officeart/2008/layout/RadialCluster" loCatId="cycle" qsTypeId="urn:microsoft.com/office/officeart/2005/8/quickstyle/simple4" qsCatId="simple" csTypeId="urn:microsoft.com/office/officeart/2005/8/colors/accent0_1" csCatId="mainScheme" phldr="1"/>
      <dgm:spPr/>
      <dgm:t>
        <a:bodyPr/>
        <a:lstStyle/>
        <a:p>
          <a:endParaRPr lang="zh-CN" altLang="en-US"/>
        </a:p>
      </dgm:t>
    </dgm:pt>
    <dgm:pt modelId="{F1ED9FEB-7C49-477C-A6A9-AEFC249A9F98}">
      <dgm:prSet phldrT="[文本]" custT="1"/>
      <dgm:spPr/>
      <dgm:t>
        <a:bodyPr/>
        <a:lstStyle/>
        <a:p>
          <a:r>
            <a:rPr lang="zh-CN" altLang="en-US" sz="2800" b="1" dirty="0" smtClean="0">
              <a:solidFill>
                <a:srgbClr val="002060"/>
              </a:solidFill>
              <a:latin typeface="微软雅黑" pitchFamily="34" charset="-122"/>
              <a:ea typeface="微软雅黑" pitchFamily="34" charset="-122"/>
            </a:rPr>
            <a:t>需求</a:t>
          </a:r>
          <a:endParaRPr lang="zh-CN" altLang="en-US" sz="2800" b="1" dirty="0">
            <a:solidFill>
              <a:srgbClr val="002060"/>
            </a:solidFill>
            <a:latin typeface="微软雅黑" pitchFamily="34" charset="-122"/>
            <a:ea typeface="微软雅黑" pitchFamily="34" charset="-122"/>
          </a:endParaRPr>
        </a:p>
      </dgm:t>
    </dgm:pt>
    <dgm:pt modelId="{DA4BA563-BBA0-425C-BB99-4FCDB356A6D7}" type="parTrans" cxnId="{E40A0C9B-3183-4829-A812-3A656DF6720A}">
      <dgm:prSet/>
      <dgm:spPr/>
      <dgm:t>
        <a:bodyPr/>
        <a:lstStyle/>
        <a:p>
          <a:endParaRPr lang="zh-CN" altLang="en-US" sz="2000" b="1">
            <a:solidFill>
              <a:srgbClr val="002060"/>
            </a:solidFill>
            <a:latin typeface="微软雅黑" pitchFamily="34" charset="-122"/>
            <a:ea typeface="微软雅黑" pitchFamily="34" charset="-122"/>
          </a:endParaRPr>
        </a:p>
      </dgm:t>
    </dgm:pt>
    <dgm:pt modelId="{09BBB7AD-8B7E-460F-B841-EFF266F714AD}" type="sibTrans" cxnId="{E40A0C9B-3183-4829-A812-3A656DF6720A}">
      <dgm:prSet/>
      <dgm:spPr/>
      <dgm:t>
        <a:bodyPr/>
        <a:lstStyle/>
        <a:p>
          <a:endParaRPr lang="zh-CN" altLang="en-US" sz="2000" b="1">
            <a:solidFill>
              <a:srgbClr val="002060"/>
            </a:solidFill>
            <a:latin typeface="微软雅黑" pitchFamily="34" charset="-122"/>
            <a:ea typeface="微软雅黑" pitchFamily="34" charset="-122"/>
          </a:endParaRPr>
        </a:p>
      </dgm:t>
    </dgm:pt>
    <dgm:pt modelId="{681DD7F1-84CB-402A-BE3E-AC5E4C16D7D3}">
      <dgm:prSet phldrT="[文本]" custT="1"/>
      <dgm:spPr/>
      <dgm:t>
        <a:bodyPr/>
        <a:lstStyle/>
        <a:p>
          <a:r>
            <a:rPr lang="zh-CN" altLang="en-US" sz="1800" b="1" dirty="0" smtClean="0">
              <a:solidFill>
                <a:srgbClr val="002060"/>
              </a:solidFill>
              <a:latin typeface="微软雅黑" pitchFamily="34" charset="-122"/>
              <a:ea typeface="微软雅黑" pitchFamily="34" charset="-122"/>
            </a:rPr>
            <a:t>行业</a:t>
          </a:r>
          <a:endParaRPr lang="zh-CN" altLang="en-US" sz="1800" b="1" dirty="0">
            <a:solidFill>
              <a:srgbClr val="002060"/>
            </a:solidFill>
            <a:latin typeface="微软雅黑" pitchFamily="34" charset="-122"/>
            <a:ea typeface="微软雅黑" pitchFamily="34" charset="-122"/>
          </a:endParaRPr>
        </a:p>
      </dgm:t>
    </dgm:pt>
    <dgm:pt modelId="{C23C4C4D-EF79-4C33-991B-63FA93460855}" type="parTrans" cxnId="{8012A01C-BA93-4438-AE88-F0D011864B3F}">
      <dgm:prSet/>
      <dgm:spPr/>
      <dgm:t>
        <a:bodyPr/>
        <a:lstStyle/>
        <a:p>
          <a:endParaRPr lang="zh-CN" altLang="en-US" sz="2000" b="1">
            <a:solidFill>
              <a:srgbClr val="002060"/>
            </a:solidFill>
            <a:latin typeface="微软雅黑" pitchFamily="34" charset="-122"/>
            <a:ea typeface="微软雅黑" pitchFamily="34" charset="-122"/>
          </a:endParaRPr>
        </a:p>
      </dgm:t>
    </dgm:pt>
    <dgm:pt modelId="{B3F1ED5F-9C08-4D2A-874C-3EEB2932D741}" type="sibTrans" cxnId="{8012A01C-BA93-4438-AE88-F0D011864B3F}">
      <dgm:prSet/>
      <dgm:spPr/>
      <dgm:t>
        <a:bodyPr/>
        <a:lstStyle/>
        <a:p>
          <a:endParaRPr lang="zh-CN" altLang="en-US" sz="2000" b="1">
            <a:solidFill>
              <a:srgbClr val="002060"/>
            </a:solidFill>
            <a:latin typeface="微软雅黑" pitchFamily="34" charset="-122"/>
            <a:ea typeface="微软雅黑" pitchFamily="34" charset="-122"/>
          </a:endParaRPr>
        </a:p>
      </dgm:t>
    </dgm:pt>
    <dgm:pt modelId="{BADF4B9D-7D5C-45D0-B3F2-A7F802A4A022}">
      <dgm:prSet phldrT="[文本]" custT="1"/>
      <dgm:spPr/>
      <dgm:t>
        <a:bodyPr/>
        <a:lstStyle/>
        <a:p>
          <a:r>
            <a:rPr lang="zh-CN" altLang="en-US" sz="1800" b="1" dirty="0" smtClean="0">
              <a:solidFill>
                <a:srgbClr val="002060"/>
              </a:solidFill>
              <a:latin typeface="微软雅黑" pitchFamily="34" charset="-122"/>
              <a:ea typeface="微软雅黑" pitchFamily="34" charset="-122"/>
            </a:rPr>
            <a:t>人才</a:t>
          </a:r>
          <a:endParaRPr lang="zh-CN" altLang="en-US" sz="1800" b="1" dirty="0">
            <a:solidFill>
              <a:srgbClr val="002060"/>
            </a:solidFill>
            <a:latin typeface="微软雅黑" pitchFamily="34" charset="-122"/>
            <a:ea typeface="微软雅黑" pitchFamily="34" charset="-122"/>
          </a:endParaRPr>
        </a:p>
      </dgm:t>
    </dgm:pt>
    <dgm:pt modelId="{C5F368A4-C29B-477A-BBCA-F0FED3E39EA4}" type="parTrans" cxnId="{F375C911-4822-4813-9307-391B200DBAD1}">
      <dgm:prSet/>
      <dgm:spPr/>
      <dgm:t>
        <a:bodyPr/>
        <a:lstStyle/>
        <a:p>
          <a:endParaRPr lang="zh-CN" altLang="en-US" sz="2000" b="1">
            <a:solidFill>
              <a:srgbClr val="002060"/>
            </a:solidFill>
            <a:latin typeface="微软雅黑" pitchFamily="34" charset="-122"/>
            <a:ea typeface="微软雅黑" pitchFamily="34" charset="-122"/>
          </a:endParaRPr>
        </a:p>
      </dgm:t>
    </dgm:pt>
    <dgm:pt modelId="{B142BADD-A61D-4BF2-86E2-7F1491B769DD}" type="sibTrans" cxnId="{F375C911-4822-4813-9307-391B200DBAD1}">
      <dgm:prSet/>
      <dgm:spPr/>
      <dgm:t>
        <a:bodyPr/>
        <a:lstStyle/>
        <a:p>
          <a:endParaRPr lang="zh-CN" altLang="en-US" sz="2000" b="1">
            <a:solidFill>
              <a:srgbClr val="002060"/>
            </a:solidFill>
            <a:latin typeface="微软雅黑" pitchFamily="34" charset="-122"/>
            <a:ea typeface="微软雅黑" pitchFamily="34" charset="-122"/>
          </a:endParaRPr>
        </a:p>
      </dgm:t>
    </dgm:pt>
    <dgm:pt modelId="{001C6F61-9688-4F00-8767-A820BE4E288B}">
      <dgm:prSet phldrT="[文本]" custT="1"/>
      <dgm:spPr/>
      <dgm:t>
        <a:bodyPr/>
        <a:lstStyle/>
        <a:p>
          <a:r>
            <a:rPr lang="zh-CN" altLang="en-US" sz="1800" b="1" dirty="0" smtClean="0">
              <a:solidFill>
                <a:srgbClr val="002060"/>
              </a:solidFill>
              <a:latin typeface="微软雅黑" pitchFamily="34" charset="-122"/>
              <a:ea typeface="微软雅黑" pitchFamily="34" charset="-122"/>
            </a:rPr>
            <a:t>规模</a:t>
          </a:r>
          <a:endParaRPr lang="zh-CN" altLang="en-US" sz="1800" b="1" dirty="0">
            <a:solidFill>
              <a:srgbClr val="002060"/>
            </a:solidFill>
            <a:latin typeface="微软雅黑" pitchFamily="34" charset="-122"/>
            <a:ea typeface="微软雅黑" pitchFamily="34" charset="-122"/>
          </a:endParaRPr>
        </a:p>
      </dgm:t>
    </dgm:pt>
    <dgm:pt modelId="{EC531100-BA8D-4E9F-BA19-3B01C00C76B5}" type="parTrans" cxnId="{8CDE8AB0-BCA1-4A7A-A9DB-DAAE81030FD2}">
      <dgm:prSet/>
      <dgm:spPr/>
      <dgm:t>
        <a:bodyPr/>
        <a:lstStyle/>
        <a:p>
          <a:endParaRPr lang="zh-CN" altLang="en-US" sz="2000" b="1">
            <a:solidFill>
              <a:srgbClr val="002060"/>
            </a:solidFill>
            <a:latin typeface="微软雅黑" pitchFamily="34" charset="-122"/>
            <a:ea typeface="微软雅黑" pitchFamily="34" charset="-122"/>
          </a:endParaRPr>
        </a:p>
      </dgm:t>
    </dgm:pt>
    <dgm:pt modelId="{6F48D13B-6849-41B4-A798-4CDD64A1A7A9}" type="sibTrans" cxnId="{8CDE8AB0-BCA1-4A7A-A9DB-DAAE81030FD2}">
      <dgm:prSet/>
      <dgm:spPr/>
      <dgm:t>
        <a:bodyPr/>
        <a:lstStyle/>
        <a:p>
          <a:endParaRPr lang="zh-CN" altLang="en-US" sz="2000" b="1">
            <a:solidFill>
              <a:srgbClr val="002060"/>
            </a:solidFill>
            <a:latin typeface="微软雅黑" pitchFamily="34" charset="-122"/>
            <a:ea typeface="微软雅黑" pitchFamily="34" charset="-122"/>
          </a:endParaRPr>
        </a:p>
      </dgm:t>
    </dgm:pt>
    <dgm:pt modelId="{50849FB1-7DF9-406F-8D56-EA16A964B136}" type="pres">
      <dgm:prSet presAssocID="{5B11C079-9F0F-4C97-B8ED-AAD8BAC7C1B3}" presName="Name0" presStyleCnt="0">
        <dgm:presLayoutVars>
          <dgm:chMax val="1"/>
          <dgm:chPref val="1"/>
          <dgm:dir/>
          <dgm:animOne val="branch"/>
          <dgm:animLvl val="lvl"/>
        </dgm:presLayoutVars>
      </dgm:prSet>
      <dgm:spPr/>
    </dgm:pt>
    <dgm:pt modelId="{87F72848-0AD4-48F6-8D68-14B7062707E2}" type="pres">
      <dgm:prSet presAssocID="{F1ED9FEB-7C49-477C-A6A9-AEFC249A9F98}" presName="singleCycle" presStyleCnt="0"/>
      <dgm:spPr/>
    </dgm:pt>
    <dgm:pt modelId="{70EF6418-F817-4382-BBB5-C13764DE9DAF}" type="pres">
      <dgm:prSet presAssocID="{F1ED9FEB-7C49-477C-A6A9-AEFC249A9F98}" presName="singleCenter" presStyleLbl="node1" presStyleIdx="0" presStyleCnt="4" custScaleX="157355" custScaleY="86162" custLinFactNeighborX="-1600" custLinFactNeighborY="-9574">
        <dgm:presLayoutVars>
          <dgm:chMax val="7"/>
          <dgm:chPref val="7"/>
        </dgm:presLayoutVars>
      </dgm:prSet>
      <dgm:spPr/>
    </dgm:pt>
    <dgm:pt modelId="{03798602-D93E-4835-B05C-ABAB6B900D90}" type="pres">
      <dgm:prSet presAssocID="{C23C4C4D-EF79-4C33-991B-63FA93460855}" presName="Name56" presStyleLbl="parChTrans1D2" presStyleIdx="0" presStyleCnt="3"/>
      <dgm:spPr/>
    </dgm:pt>
    <dgm:pt modelId="{32AD0194-BDFA-441E-9844-71AA0D91635D}" type="pres">
      <dgm:prSet presAssocID="{681DD7F1-84CB-402A-BE3E-AC5E4C16D7D3}" presName="text0" presStyleLbl="node1" presStyleIdx="1" presStyleCnt="4" custScaleX="144074">
        <dgm:presLayoutVars>
          <dgm:bulletEnabled val="1"/>
        </dgm:presLayoutVars>
      </dgm:prSet>
      <dgm:spPr/>
    </dgm:pt>
    <dgm:pt modelId="{9857ED02-415B-49BC-A40C-FA50A6E8BA33}" type="pres">
      <dgm:prSet presAssocID="{C5F368A4-C29B-477A-BBCA-F0FED3E39EA4}" presName="Name56" presStyleLbl="parChTrans1D2" presStyleIdx="1" presStyleCnt="3"/>
      <dgm:spPr/>
    </dgm:pt>
    <dgm:pt modelId="{ECF8E730-AE94-49FD-B686-C8733EF83DD3}" type="pres">
      <dgm:prSet presAssocID="{BADF4B9D-7D5C-45D0-B3F2-A7F802A4A022}" presName="text0" presStyleLbl="node1" presStyleIdx="2" presStyleCnt="4" custScaleX="145068">
        <dgm:presLayoutVars>
          <dgm:bulletEnabled val="1"/>
        </dgm:presLayoutVars>
      </dgm:prSet>
      <dgm:spPr/>
    </dgm:pt>
    <dgm:pt modelId="{19A0ACB6-16B4-4441-BFB0-1A9E02B087F6}" type="pres">
      <dgm:prSet presAssocID="{EC531100-BA8D-4E9F-BA19-3B01C00C76B5}" presName="Name56" presStyleLbl="parChTrans1D2" presStyleIdx="2" presStyleCnt="3"/>
      <dgm:spPr/>
    </dgm:pt>
    <dgm:pt modelId="{80F2ED9F-9E39-4910-BD34-7724C351DF9E}" type="pres">
      <dgm:prSet presAssocID="{001C6F61-9688-4F00-8767-A820BE4E288B}" presName="text0" presStyleLbl="node1" presStyleIdx="3" presStyleCnt="4" custScaleX="179609">
        <dgm:presLayoutVars>
          <dgm:bulletEnabled val="1"/>
        </dgm:presLayoutVars>
      </dgm:prSet>
      <dgm:spPr/>
    </dgm:pt>
  </dgm:ptLst>
  <dgm:cxnLst>
    <dgm:cxn modelId="{8012A01C-BA93-4438-AE88-F0D011864B3F}" srcId="{F1ED9FEB-7C49-477C-A6A9-AEFC249A9F98}" destId="{681DD7F1-84CB-402A-BE3E-AC5E4C16D7D3}" srcOrd="0" destOrd="0" parTransId="{C23C4C4D-EF79-4C33-991B-63FA93460855}" sibTransId="{B3F1ED5F-9C08-4D2A-874C-3EEB2932D741}"/>
    <dgm:cxn modelId="{5836EB97-FC68-4945-96C2-26F13345589B}" type="presOf" srcId="{C5F368A4-C29B-477A-BBCA-F0FED3E39EA4}" destId="{9857ED02-415B-49BC-A40C-FA50A6E8BA33}" srcOrd="0" destOrd="0" presId="urn:microsoft.com/office/officeart/2008/layout/RadialCluster"/>
    <dgm:cxn modelId="{8CDE8AB0-BCA1-4A7A-A9DB-DAAE81030FD2}" srcId="{F1ED9FEB-7C49-477C-A6A9-AEFC249A9F98}" destId="{001C6F61-9688-4F00-8767-A820BE4E288B}" srcOrd="2" destOrd="0" parTransId="{EC531100-BA8D-4E9F-BA19-3B01C00C76B5}" sibTransId="{6F48D13B-6849-41B4-A798-4CDD64A1A7A9}"/>
    <dgm:cxn modelId="{F0E07B7E-17B6-4F87-BF36-CE4B163941C1}" type="presOf" srcId="{001C6F61-9688-4F00-8767-A820BE4E288B}" destId="{80F2ED9F-9E39-4910-BD34-7724C351DF9E}" srcOrd="0" destOrd="0" presId="urn:microsoft.com/office/officeart/2008/layout/RadialCluster"/>
    <dgm:cxn modelId="{A93AAD6C-93C5-495E-9BCD-49F325ED2F24}" type="presOf" srcId="{F1ED9FEB-7C49-477C-A6A9-AEFC249A9F98}" destId="{70EF6418-F817-4382-BBB5-C13764DE9DAF}" srcOrd="0" destOrd="0" presId="urn:microsoft.com/office/officeart/2008/layout/RadialCluster"/>
    <dgm:cxn modelId="{FC64FD25-F98D-499E-83EB-198FE2DEABC6}" type="presOf" srcId="{5B11C079-9F0F-4C97-B8ED-AAD8BAC7C1B3}" destId="{50849FB1-7DF9-406F-8D56-EA16A964B136}" srcOrd="0" destOrd="0" presId="urn:microsoft.com/office/officeart/2008/layout/RadialCluster"/>
    <dgm:cxn modelId="{E40A0C9B-3183-4829-A812-3A656DF6720A}" srcId="{5B11C079-9F0F-4C97-B8ED-AAD8BAC7C1B3}" destId="{F1ED9FEB-7C49-477C-A6A9-AEFC249A9F98}" srcOrd="0" destOrd="0" parTransId="{DA4BA563-BBA0-425C-BB99-4FCDB356A6D7}" sibTransId="{09BBB7AD-8B7E-460F-B841-EFF266F714AD}"/>
    <dgm:cxn modelId="{82EC55F7-541A-49CB-BCF1-7857E08720FC}" type="presOf" srcId="{681DD7F1-84CB-402A-BE3E-AC5E4C16D7D3}" destId="{32AD0194-BDFA-441E-9844-71AA0D91635D}" srcOrd="0" destOrd="0" presId="urn:microsoft.com/office/officeart/2008/layout/RadialCluster"/>
    <dgm:cxn modelId="{58827A16-6406-4905-AD55-51C37589E4FE}" type="presOf" srcId="{BADF4B9D-7D5C-45D0-B3F2-A7F802A4A022}" destId="{ECF8E730-AE94-49FD-B686-C8733EF83DD3}" srcOrd="0" destOrd="0" presId="urn:microsoft.com/office/officeart/2008/layout/RadialCluster"/>
    <dgm:cxn modelId="{F375C911-4822-4813-9307-391B200DBAD1}" srcId="{F1ED9FEB-7C49-477C-A6A9-AEFC249A9F98}" destId="{BADF4B9D-7D5C-45D0-B3F2-A7F802A4A022}" srcOrd="1" destOrd="0" parTransId="{C5F368A4-C29B-477A-BBCA-F0FED3E39EA4}" sibTransId="{B142BADD-A61D-4BF2-86E2-7F1491B769DD}"/>
    <dgm:cxn modelId="{EB5FF353-1D01-4E13-891A-743967EF5A2F}" type="presOf" srcId="{EC531100-BA8D-4E9F-BA19-3B01C00C76B5}" destId="{19A0ACB6-16B4-4441-BFB0-1A9E02B087F6}" srcOrd="0" destOrd="0" presId="urn:microsoft.com/office/officeart/2008/layout/RadialCluster"/>
    <dgm:cxn modelId="{93F74ACE-5746-49D3-8714-BA6775EDD6A4}" type="presOf" srcId="{C23C4C4D-EF79-4C33-991B-63FA93460855}" destId="{03798602-D93E-4835-B05C-ABAB6B900D90}" srcOrd="0" destOrd="0" presId="urn:microsoft.com/office/officeart/2008/layout/RadialCluster"/>
    <dgm:cxn modelId="{778E787D-B329-405D-94DA-A1458D49E2B1}" type="presParOf" srcId="{50849FB1-7DF9-406F-8D56-EA16A964B136}" destId="{87F72848-0AD4-48F6-8D68-14B7062707E2}" srcOrd="0" destOrd="0" presId="urn:microsoft.com/office/officeart/2008/layout/RadialCluster"/>
    <dgm:cxn modelId="{84C4C89B-5E83-418B-AEA2-F289CFDEE178}" type="presParOf" srcId="{87F72848-0AD4-48F6-8D68-14B7062707E2}" destId="{70EF6418-F817-4382-BBB5-C13764DE9DAF}" srcOrd="0" destOrd="0" presId="urn:microsoft.com/office/officeart/2008/layout/RadialCluster"/>
    <dgm:cxn modelId="{05F19D03-0A7F-4EC4-A9C8-33117993527B}" type="presParOf" srcId="{87F72848-0AD4-48F6-8D68-14B7062707E2}" destId="{03798602-D93E-4835-B05C-ABAB6B900D90}" srcOrd="1" destOrd="0" presId="urn:microsoft.com/office/officeart/2008/layout/RadialCluster"/>
    <dgm:cxn modelId="{5FDE0FF2-15A4-411D-BED7-125BC31E1813}" type="presParOf" srcId="{87F72848-0AD4-48F6-8D68-14B7062707E2}" destId="{32AD0194-BDFA-441E-9844-71AA0D91635D}" srcOrd="2" destOrd="0" presId="urn:microsoft.com/office/officeart/2008/layout/RadialCluster"/>
    <dgm:cxn modelId="{9D3210F7-AEFB-47E7-B424-F2F280B48592}" type="presParOf" srcId="{87F72848-0AD4-48F6-8D68-14B7062707E2}" destId="{9857ED02-415B-49BC-A40C-FA50A6E8BA33}" srcOrd="3" destOrd="0" presId="urn:microsoft.com/office/officeart/2008/layout/RadialCluster"/>
    <dgm:cxn modelId="{E0C7A402-4534-461A-8C3E-297C1307AC01}" type="presParOf" srcId="{87F72848-0AD4-48F6-8D68-14B7062707E2}" destId="{ECF8E730-AE94-49FD-B686-C8733EF83DD3}" srcOrd="4" destOrd="0" presId="urn:microsoft.com/office/officeart/2008/layout/RadialCluster"/>
    <dgm:cxn modelId="{35F68E8B-7ACA-49B3-8686-84662969A090}" type="presParOf" srcId="{87F72848-0AD4-48F6-8D68-14B7062707E2}" destId="{19A0ACB6-16B4-4441-BFB0-1A9E02B087F6}" srcOrd="5" destOrd="0" presId="urn:microsoft.com/office/officeart/2008/layout/RadialCluster"/>
    <dgm:cxn modelId="{9FF8253E-0DC1-49FC-92EE-171E1C6274D0}" type="presParOf" srcId="{87F72848-0AD4-48F6-8D68-14B7062707E2}" destId="{80F2ED9F-9E39-4910-BD34-7724C351DF9E}" srcOrd="6" destOrd="0" presId="urn:microsoft.com/office/officeart/2008/layout/RadialCluster"/>
  </dgm:cxnLst>
  <dgm:bg/>
  <dgm:whole>
    <a:ln w="28575"/>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5A9E5B87-CCAE-4ADD-857A-DBF71C8F7170}" type="doc">
      <dgm:prSet loTypeId="urn:microsoft.com/office/officeart/2005/8/layout/cycle7" loCatId="cycle" qsTypeId="urn:microsoft.com/office/officeart/2005/8/quickstyle/simple3" qsCatId="simple" csTypeId="urn:microsoft.com/office/officeart/2005/8/colors/accent0_3" csCatId="mainScheme" phldr="1"/>
      <dgm:spPr/>
      <dgm:t>
        <a:bodyPr/>
        <a:lstStyle/>
        <a:p>
          <a:endParaRPr lang="zh-CN" altLang="en-US"/>
        </a:p>
      </dgm:t>
    </dgm:pt>
    <dgm:pt modelId="{CDF37E40-141F-49EC-ADF4-4BE80297A4DA}">
      <dgm:prSet phldrT="[文本]" custT="1"/>
      <dgm:spPr/>
      <dgm:t>
        <a:bodyPr/>
        <a:lstStyle/>
        <a:p>
          <a:r>
            <a:rPr lang="zh-CN" altLang="en-US" sz="2800" b="1" dirty="0" smtClean="0">
              <a:solidFill>
                <a:srgbClr val="FFFF00"/>
              </a:solidFill>
              <a:latin typeface="微软雅黑" pitchFamily="34" charset="-122"/>
              <a:ea typeface="微软雅黑" pitchFamily="34" charset="-122"/>
            </a:rPr>
            <a:t>需求</a:t>
          </a:r>
          <a:endParaRPr lang="zh-CN" altLang="en-US" sz="2800" b="1" dirty="0">
            <a:solidFill>
              <a:srgbClr val="FFFF00"/>
            </a:solidFill>
            <a:latin typeface="微软雅黑" pitchFamily="34" charset="-122"/>
            <a:ea typeface="微软雅黑" pitchFamily="34" charset="-122"/>
          </a:endParaRPr>
        </a:p>
      </dgm:t>
    </dgm:pt>
    <dgm:pt modelId="{DA779F06-F739-4C6C-8A7B-9E8B1DBE89FA}" type="parTrans" cxnId="{21D6FEF2-38B5-48DC-874D-507C12335F93}">
      <dgm:prSet/>
      <dgm:spPr/>
      <dgm:t>
        <a:bodyPr/>
        <a:lstStyle/>
        <a:p>
          <a:endParaRPr lang="zh-CN" altLang="en-US" sz="2800" b="1">
            <a:solidFill>
              <a:srgbClr val="FFFF00"/>
            </a:solidFill>
            <a:latin typeface="微软雅黑" pitchFamily="34" charset="-122"/>
            <a:ea typeface="微软雅黑" pitchFamily="34" charset="-122"/>
          </a:endParaRPr>
        </a:p>
      </dgm:t>
    </dgm:pt>
    <dgm:pt modelId="{963BDBFE-55D4-4CB4-ABDC-48BE4D987798}" type="sibTrans" cxnId="{21D6FEF2-38B5-48DC-874D-507C12335F93}">
      <dgm:prSet custT="1"/>
      <dgm:spPr/>
      <dgm:t>
        <a:bodyPr/>
        <a:lstStyle/>
        <a:p>
          <a:endParaRPr lang="zh-CN" altLang="en-US" sz="800" b="1">
            <a:solidFill>
              <a:srgbClr val="FFFF00"/>
            </a:solidFill>
            <a:latin typeface="微软雅黑" pitchFamily="34" charset="-122"/>
            <a:ea typeface="微软雅黑" pitchFamily="34" charset="-122"/>
          </a:endParaRPr>
        </a:p>
      </dgm:t>
    </dgm:pt>
    <dgm:pt modelId="{CDB9DDBD-C3C0-4175-A36C-884BDD825830}">
      <dgm:prSet phldrT="[文本]" custT="1"/>
      <dgm:spPr/>
      <dgm:t>
        <a:bodyPr/>
        <a:lstStyle/>
        <a:p>
          <a:r>
            <a:rPr lang="zh-CN" altLang="en-US" sz="2800" b="1" dirty="0" smtClean="0">
              <a:solidFill>
                <a:srgbClr val="FFFF00"/>
              </a:solidFill>
              <a:latin typeface="微软雅黑" pitchFamily="34" charset="-122"/>
              <a:ea typeface="微软雅黑" pitchFamily="34" charset="-122"/>
            </a:rPr>
            <a:t>关系</a:t>
          </a:r>
          <a:endParaRPr lang="zh-CN" altLang="en-US" sz="2800" b="1" dirty="0">
            <a:solidFill>
              <a:srgbClr val="FFFF00"/>
            </a:solidFill>
            <a:latin typeface="微软雅黑" pitchFamily="34" charset="-122"/>
            <a:ea typeface="微软雅黑" pitchFamily="34" charset="-122"/>
          </a:endParaRPr>
        </a:p>
      </dgm:t>
    </dgm:pt>
    <dgm:pt modelId="{5E23D33D-1E4E-4E91-955B-DDB7516939C6}" type="parTrans" cxnId="{7C7C6B67-3650-4BFF-B2BB-DB6081745740}">
      <dgm:prSet/>
      <dgm:spPr/>
      <dgm:t>
        <a:bodyPr/>
        <a:lstStyle/>
        <a:p>
          <a:endParaRPr lang="zh-CN" altLang="en-US" sz="2800" b="1">
            <a:solidFill>
              <a:srgbClr val="FFFF00"/>
            </a:solidFill>
            <a:latin typeface="微软雅黑" pitchFamily="34" charset="-122"/>
            <a:ea typeface="微软雅黑" pitchFamily="34" charset="-122"/>
          </a:endParaRPr>
        </a:p>
      </dgm:t>
    </dgm:pt>
    <dgm:pt modelId="{1B6DFFA3-80DA-4370-8967-CA295460827C}" type="sibTrans" cxnId="{7C7C6B67-3650-4BFF-B2BB-DB6081745740}">
      <dgm:prSet custT="1"/>
      <dgm:spPr/>
      <dgm:t>
        <a:bodyPr/>
        <a:lstStyle/>
        <a:p>
          <a:endParaRPr lang="zh-CN" altLang="en-US" sz="800" b="1">
            <a:solidFill>
              <a:srgbClr val="FFFF00"/>
            </a:solidFill>
            <a:latin typeface="微软雅黑" pitchFamily="34" charset="-122"/>
            <a:ea typeface="微软雅黑" pitchFamily="34" charset="-122"/>
          </a:endParaRPr>
        </a:p>
      </dgm:t>
    </dgm:pt>
    <dgm:pt modelId="{87DBC719-DCBE-4198-B61A-4BF1D001AC5A}">
      <dgm:prSet phldrT="[文本]" custT="1"/>
      <dgm:spPr/>
      <dgm:t>
        <a:bodyPr/>
        <a:lstStyle/>
        <a:p>
          <a:r>
            <a:rPr lang="zh-CN" altLang="en-US" sz="2800" b="1" dirty="0" smtClean="0">
              <a:solidFill>
                <a:srgbClr val="FFFF00"/>
              </a:solidFill>
              <a:latin typeface="微软雅黑" pitchFamily="34" charset="-122"/>
              <a:ea typeface="微软雅黑" pitchFamily="34" charset="-122"/>
            </a:rPr>
            <a:t>成功</a:t>
          </a:r>
          <a:endParaRPr lang="zh-CN" altLang="en-US" sz="2800" b="1" dirty="0">
            <a:solidFill>
              <a:srgbClr val="FFFF00"/>
            </a:solidFill>
            <a:latin typeface="微软雅黑" pitchFamily="34" charset="-122"/>
            <a:ea typeface="微软雅黑" pitchFamily="34" charset="-122"/>
          </a:endParaRPr>
        </a:p>
      </dgm:t>
    </dgm:pt>
    <dgm:pt modelId="{3DF280BB-E5F2-4B06-B395-33EAF69CB3B9}" type="parTrans" cxnId="{F114640C-579A-4D67-A353-91402FB188B8}">
      <dgm:prSet/>
      <dgm:spPr/>
      <dgm:t>
        <a:bodyPr/>
        <a:lstStyle/>
        <a:p>
          <a:endParaRPr lang="zh-CN" altLang="en-US" sz="2800" b="1">
            <a:solidFill>
              <a:srgbClr val="FFFF00"/>
            </a:solidFill>
            <a:latin typeface="微软雅黑" pitchFamily="34" charset="-122"/>
            <a:ea typeface="微软雅黑" pitchFamily="34" charset="-122"/>
          </a:endParaRPr>
        </a:p>
      </dgm:t>
    </dgm:pt>
    <dgm:pt modelId="{27A06363-66FE-4652-9741-28772246FDF4}" type="sibTrans" cxnId="{F114640C-579A-4D67-A353-91402FB188B8}">
      <dgm:prSet custT="1"/>
      <dgm:spPr/>
      <dgm:t>
        <a:bodyPr/>
        <a:lstStyle/>
        <a:p>
          <a:endParaRPr lang="zh-CN" altLang="en-US" sz="800" b="1">
            <a:solidFill>
              <a:srgbClr val="FFFF00"/>
            </a:solidFill>
            <a:latin typeface="微软雅黑" pitchFamily="34" charset="-122"/>
            <a:ea typeface="微软雅黑" pitchFamily="34" charset="-122"/>
          </a:endParaRPr>
        </a:p>
      </dgm:t>
    </dgm:pt>
    <dgm:pt modelId="{240143DF-A914-4727-895B-BCE35EE54AB6}" type="pres">
      <dgm:prSet presAssocID="{5A9E5B87-CCAE-4ADD-857A-DBF71C8F7170}" presName="Name0" presStyleCnt="0">
        <dgm:presLayoutVars>
          <dgm:dir/>
          <dgm:resizeHandles val="exact"/>
        </dgm:presLayoutVars>
      </dgm:prSet>
      <dgm:spPr/>
    </dgm:pt>
    <dgm:pt modelId="{CDAEC61D-B1A3-456D-AFF3-456DAD1769A5}" type="pres">
      <dgm:prSet presAssocID="{CDF37E40-141F-49EC-ADF4-4BE80297A4DA}" presName="node" presStyleLbl="node1" presStyleIdx="0" presStyleCnt="3">
        <dgm:presLayoutVars>
          <dgm:bulletEnabled val="1"/>
        </dgm:presLayoutVars>
      </dgm:prSet>
      <dgm:spPr/>
    </dgm:pt>
    <dgm:pt modelId="{4CCF4252-BA6B-4B74-B95D-B624C8C58287}" type="pres">
      <dgm:prSet presAssocID="{963BDBFE-55D4-4CB4-ABDC-48BE4D987798}" presName="sibTrans" presStyleLbl="sibTrans2D1" presStyleIdx="0" presStyleCnt="3"/>
      <dgm:spPr/>
    </dgm:pt>
    <dgm:pt modelId="{390F8A8F-A72E-4E53-9079-4C94030783E7}" type="pres">
      <dgm:prSet presAssocID="{963BDBFE-55D4-4CB4-ABDC-48BE4D987798}" presName="connectorText" presStyleLbl="sibTrans2D1" presStyleIdx="0" presStyleCnt="3"/>
      <dgm:spPr/>
    </dgm:pt>
    <dgm:pt modelId="{FA684DCA-D14D-4978-AEFE-2C7B31B6B7EF}" type="pres">
      <dgm:prSet presAssocID="{CDB9DDBD-C3C0-4175-A36C-884BDD825830}" presName="node" presStyleLbl="node1" presStyleIdx="1" presStyleCnt="3">
        <dgm:presLayoutVars>
          <dgm:bulletEnabled val="1"/>
        </dgm:presLayoutVars>
      </dgm:prSet>
      <dgm:spPr/>
    </dgm:pt>
    <dgm:pt modelId="{6F35D61D-18F5-4F6F-AAD2-4331D910B29C}" type="pres">
      <dgm:prSet presAssocID="{1B6DFFA3-80DA-4370-8967-CA295460827C}" presName="sibTrans" presStyleLbl="sibTrans2D1" presStyleIdx="1" presStyleCnt="3"/>
      <dgm:spPr/>
    </dgm:pt>
    <dgm:pt modelId="{199148FE-444F-472E-893B-DEBCFC733CDC}" type="pres">
      <dgm:prSet presAssocID="{1B6DFFA3-80DA-4370-8967-CA295460827C}" presName="connectorText" presStyleLbl="sibTrans2D1" presStyleIdx="1" presStyleCnt="3"/>
      <dgm:spPr/>
    </dgm:pt>
    <dgm:pt modelId="{7D4EDC72-002F-4A0E-ACBE-1D9EA59D972E}" type="pres">
      <dgm:prSet presAssocID="{87DBC719-DCBE-4198-B61A-4BF1D001AC5A}" presName="node" presStyleLbl="node1" presStyleIdx="2" presStyleCnt="3">
        <dgm:presLayoutVars>
          <dgm:bulletEnabled val="1"/>
        </dgm:presLayoutVars>
      </dgm:prSet>
      <dgm:spPr/>
    </dgm:pt>
    <dgm:pt modelId="{719F38AE-7C3D-4576-851F-E09AE3E60E03}" type="pres">
      <dgm:prSet presAssocID="{27A06363-66FE-4652-9741-28772246FDF4}" presName="sibTrans" presStyleLbl="sibTrans2D1" presStyleIdx="2" presStyleCnt="3"/>
      <dgm:spPr/>
    </dgm:pt>
    <dgm:pt modelId="{ACDE925A-13A8-4D0E-AA8C-3B6957337E64}" type="pres">
      <dgm:prSet presAssocID="{27A06363-66FE-4652-9741-28772246FDF4}" presName="connectorText" presStyleLbl="sibTrans2D1" presStyleIdx="2" presStyleCnt="3"/>
      <dgm:spPr/>
    </dgm:pt>
  </dgm:ptLst>
  <dgm:cxnLst>
    <dgm:cxn modelId="{26926006-389F-4207-A42E-20FFC27D992A}" type="presOf" srcId="{963BDBFE-55D4-4CB4-ABDC-48BE4D987798}" destId="{4CCF4252-BA6B-4B74-B95D-B624C8C58287}" srcOrd="0" destOrd="0" presId="urn:microsoft.com/office/officeart/2005/8/layout/cycle7"/>
    <dgm:cxn modelId="{C8145347-0CA4-41E8-9842-72AA6CECA59A}" type="presOf" srcId="{27A06363-66FE-4652-9741-28772246FDF4}" destId="{ACDE925A-13A8-4D0E-AA8C-3B6957337E64}" srcOrd="1" destOrd="0" presId="urn:microsoft.com/office/officeart/2005/8/layout/cycle7"/>
    <dgm:cxn modelId="{DEC00302-EB7B-4FA9-AFEA-01143D0B410B}" type="presOf" srcId="{27A06363-66FE-4652-9741-28772246FDF4}" destId="{719F38AE-7C3D-4576-851F-E09AE3E60E03}" srcOrd="0" destOrd="0" presId="urn:microsoft.com/office/officeart/2005/8/layout/cycle7"/>
    <dgm:cxn modelId="{DB6FA8F7-33A9-43E9-BBF6-0CA30F105685}" type="presOf" srcId="{5A9E5B87-CCAE-4ADD-857A-DBF71C8F7170}" destId="{240143DF-A914-4727-895B-BCE35EE54AB6}" srcOrd="0" destOrd="0" presId="urn:microsoft.com/office/officeart/2005/8/layout/cycle7"/>
    <dgm:cxn modelId="{21D6FEF2-38B5-48DC-874D-507C12335F93}" srcId="{5A9E5B87-CCAE-4ADD-857A-DBF71C8F7170}" destId="{CDF37E40-141F-49EC-ADF4-4BE80297A4DA}" srcOrd="0" destOrd="0" parTransId="{DA779F06-F739-4C6C-8A7B-9E8B1DBE89FA}" sibTransId="{963BDBFE-55D4-4CB4-ABDC-48BE4D987798}"/>
    <dgm:cxn modelId="{1D22452E-BB8D-44B6-A603-27EA7F9CE6FA}" type="presOf" srcId="{1B6DFFA3-80DA-4370-8967-CA295460827C}" destId="{6F35D61D-18F5-4F6F-AAD2-4331D910B29C}" srcOrd="0" destOrd="0" presId="urn:microsoft.com/office/officeart/2005/8/layout/cycle7"/>
    <dgm:cxn modelId="{F114640C-579A-4D67-A353-91402FB188B8}" srcId="{5A9E5B87-CCAE-4ADD-857A-DBF71C8F7170}" destId="{87DBC719-DCBE-4198-B61A-4BF1D001AC5A}" srcOrd="2" destOrd="0" parTransId="{3DF280BB-E5F2-4B06-B395-33EAF69CB3B9}" sibTransId="{27A06363-66FE-4652-9741-28772246FDF4}"/>
    <dgm:cxn modelId="{6FE701A7-7E26-4FD4-A357-52DD073A4699}" type="presOf" srcId="{963BDBFE-55D4-4CB4-ABDC-48BE4D987798}" destId="{390F8A8F-A72E-4E53-9079-4C94030783E7}" srcOrd="1" destOrd="0" presId="urn:microsoft.com/office/officeart/2005/8/layout/cycle7"/>
    <dgm:cxn modelId="{ED391BCE-1EF3-4C2B-BEB9-3D79AA3B380B}" type="presOf" srcId="{87DBC719-DCBE-4198-B61A-4BF1D001AC5A}" destId="{7D4EDC72-002F-4A0E-ACBE-1D9EA59D972E}" srcOrd="0" destOrd="0" presId="urn:microsoft.com/office/officeart/2005/8/layout/cycle7"/>
    <dgm:cxn modelId="{25523C23-29BA-4852-B46B-9D5C82184C21}" type="presOf" srcId="{1B6DFFA3-80DA-4370-8967-CA295460827C}" destId="{199148FE-444F-472E-893B-DEBCFC733CDC}" srcOrd="1" destOrd="0" presId="urn:microsoft.com/office/officeart/2005/8/layout/cycle7"/>
    <dgm:cxn modelId="{7C7C6B67-3650-4BFF-B2BB-DB6081745740}" srcId="{5A9E5B87-CCAE-4ADD-857A-DBF71C8F7170}" destId="{CDB9DDBD-C3C0-4175-A36C-884BDD825830}" srcOrd="1" destOrd="0" parTransId="{5E23D33D-1E4E-4E91-955B-DDB7516939C6}" sibTransId="{1B6DFFA3-80DA-4370-8967-CA295460827C}"/>
    <dgm:cxn modelId="{17BFF729-FFC9-4A8F-A491-1B32E7286FDC}" type="presOf" srcId="{CDB9DDBD-C3C0-4175-A36C-884BDD825830}" destId="{FA684DCA-D14D-4978-AEFE-2C7B31B6B7EF}" srcOrd="0" destOrd="0" presId="urn:microsoft.com/office/officeart/2005/8/layout/cycle7"/>
    <dgm:cxn modelId="{D441AF6C-625F-4658-90A7-02BCBEA53CA2}" type="presOf" srcId="{CDF37E40-141F-49EC-ADF4-4BE80297A4DA}" destId="{CDAEC61D-B1A3-456D-AFF3-456DAD1769A5}" srcOrd="0" destOrd="0" presId="urn:microsoft.com/office/officeart/2005/8/layout/cycle7"/>
    <dgm:cxn modelId="{2B997B67-D992-4B91-848F-2A58F8D23FB6}" type="presParOf" srcId="{240143DF-A914-4727-895B-BCE35EE54AB6}" destId="{CDAEC61D-B1A3-456D-AFF3-456DAD1769A5}" srcOrd="0" destOrd="0" presId="urn:microsoft.com/office/officeart/2005/8/layout/cycle7"/>
    <dgm:cxn modelId="{8AED19CB-B6BD-4768-ACBB-5BA27B0D4B40}" type="presParOf" srcId="{240143DF-A914-4727-895B-BCE35EE54AB6}" destId="{4CCF4252-BA6B-4B74-B95D-B624C8C58287}" srcOrd="1" destOrd="0" presId="urn:microsoft.com/office/officeart/2005/8/layout/cycle7"/>
    <dgm:cxn modelId="{E7C4ED19-F78F-4F3A-B4DF-041DDF59E4CB}" type="presParOf" srcId="{4CCF4252-BA6B-4B74-B95D-B624C8C58287}" destId="{390F8A8F-A72E-4E53-9079-4C94030783E7}" srcOrd="0" destOrd="0" presId="urn:microsoft.com/office/officeart/2005/8/layout/cycle7"/>
    <dgm:cxn modelId="{C16CB4CC-CDDF-4403-BA07-256009D961A4}" type="presParOf" srcId="{240143DF-A914-4727-895B-BCE35EE54AB6}" destId="{FA684DCA-D14D-4978-AEFE-2C7B31B6B7EF}" srcOrd="2" destOrd="0" presId="urn:microsoft.com/office/officeart/2005/8/layout/cycle7"/>
    <dgm:cxn modelId="{8361081E-FC63-4C3E-9AFD-4E634442A720}" type="presParOf" srcId="{240143DF-A914-4727-895B-BCE35EE54AB6}" destId="{6F35D61D-18F5-4F6F-AAD2-4331D910B29C}" srcOrd="3" destOrd="0" presId="urn:microsoft.com/office/officeart/2005/8/layout/cycle7"/>
    <dgm:cxn modelId="{E145C245-A410-4416-8B79-4E9BF4C9BC27}" type="presParOf" srcId="{6F35D61D-18F5-4F6F-AAD2-4331D910B29C}" destId="{199148FE-444F-472E-893B-DEBCFC733CDC}" srcOrd="0" destOrd="0" presId="urn:microsoft.com/office/officeart/2005/8/layout/cycle7"/>
    <dgm:cxn modelId="{9011DF94-C3B5-4367-B089-B260C39BA68E}" type="presParOf" srcId="{240143DF-A914-4727-895B-BCE35EE54AB6}" destId="{7D4EDC72-002F-4A0E-ACBE-1D9EA59D972E}" srcOrd="4" destOrd="0" presId="urn:microsoft.com/office/officeart/2005/8/layout/cycle7"/>
    <dgm:cxn modelId="{280181DD-EE60-48FA-ADC4-7F8C64239463}" type="presParOf" srcId="{240143DF-A914-4727-895B-BCE35EE54AB6}" destId="{719F38AE-7C3D-4576-851F-E09AE3E60E03}" srcOrd="5" destOrd="0" presId="urn:microsoft.com/office/officeart/2005/8/layout/cycle7"/>
    <dgm:cxn modelId="{AFDBBA73-6E88-4388-8698-FB897B83E2E6}" type="presParOf" srcId="{719F38AE-7C3D-4576-851F-E09AE3E60E03}" destId="{ACDE925A-13A8-4D0E-AA8C-3B6957337E64}" srcOrd="0" destOrd="0" presId="urn:microsoft.com/office/officeart/2005/8/layout/cycle7"/>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F09C7D72-1FF6-4819-80E2-9DC3AFF2F38C}" type="doc">
      <dgm:prSet loTypeId="urn:microsoft.com/office/officeart/2005/8/layout/hList3" loCatId="list" qsTypeId="urn:microsoft.com/office/officeart/2005/8/quickstyle/3d4" qsCatId="3D" csTypeId="urn:microsoft.com/office/officeart/2005/8/colors/accent0_1" csCatId="mainScheme" phldr="1"/>
      <dgm:spPr/>
      <dgm:t>
        <a:bodyPr/>
        <a:lstStyle/>
        <a:p>
          <a:endParaRPr lang="zh-CN" altLang="en-US"/>
        </a:p>
      </dgm:t>
    </dgm:pt>
    <dgm:pt modelId="{5AC4B2D5-E86E-4F33-B0D6-345BB1F6D256}">
      <dgm:prSet phldrT="[文本]" custT="1">
        <dgm:style>
          <a:lnRef idx="1">
            <a:schemeClr val="dk1"/>
          </a:lnRef>
          <a:fillRef idx="2">
            <a:schemeClr val="dk1"/>
          </a:fillRef>
          <a:effectRef idx="1">
            <a:schemeClr val="dk1"/>
          </a:effectRef>
          <a:fontRef idx="minor">
            <a:schemeClr val="dk1"/>
          </a:fontRef>
        </dgm:style>
      </dgm:prSet>
      <dgm:spPr/>
      <dgm:t>
        <a:bodyPr/>
        <a:lstStyle/>
        <a:p>
          <a:r>
            <a:rPr lang="zh-CN" altLang="en-US" sz="5400" dirty="0" smtClean="0"/>
            <a:t>中国科大</a:t>
          </a:r>
          <a:r>
            <a:rPr lang="en-US" altLang="zh-CN" sz="5400" dirty="0" smtClean="0"/>
            <a:t>EMBA</a:t>
          </a:r>
          <a:r>
            <a:rPr lang="zh-CN" altLang="en-US" sz="5400" dirty="0" smtClean="0"/>
            <a:t>项目培训</a:t>
          </a:r>
          <a:endParaRPr lang="zh-CN" altLang="en-US" sz="5400" dirty="0"/>
        </a:p>
      </dgm:t>
    </dgm:pt>
    <dgm:pt modelId="{390D394D-EDDD-49E5-B4EA-55E150A63845}" type="parTrans" cxnId="{910C8A71-A642-4263-B41A-42946961AA39}">
      <dgm:prSet/>
      <dgm:spPr/>
      <dgm:t>
        <a:bodyPr/>
        <a:lstStyle/>
        <a:p>
          <a:endParaRPr lang="zh-CN" altLang="en-US" sz="1400"/>
        </a:p>
      </dgm:t>
    </dgm:pt>
    <dgm:pt modelId="{DFB400D5-07F9-4924-944E-4BDF0D618649}" type="sibTrans" cxnId="{910C8A71-A642-4263-B41A-42946961AA39}">
      <dgm:prSet/>
      <dgm:spPr/>
      <dgm:t>
        <a:bodyPr/>
        <a:lstStyle/>
        <a:p>
          <a:endParaRPr lang="zh-CN" altLang="en-US" sz="1400"/>
        </a:p>
      </dgm:t>
    </dgm:pt>
    <dgm:pt modelId="{08685FBF-381F-45BE-B38C-92A614C713B7}">
      <dgm:prSet phldrT="[文本]" custT="1"/>
      <dgm:spPr/>
      <dgm:t>
        <a:bodyPr/>
        <a:lstStyle/>
        <a:p>
          <a:r>
            <a:rPr lang="zh-CN" altLang="en-US" sz="4400" b="1" dirty="0" smtClean="0"/>
            <a:t>中国科大介绍</a:t>
          </a:r>
          <a:endParaRPr lang="zh-CN" altLang="en-US" sz="4400" b="1" dirty="0"/>
        </a:p>
      </dgm:t>
    </dgm:pt>
    <dgm:pt modelId="{C6ACDAEC-B69D-43AC-A1EC-177FF6BB3C64}" type="parTrans" cxnId="{C6E35B2A-6865-434B-B3DE-16855B8D1AD5}">
      <dgm:prSet/>
      <dgm:spPr/>
      <dgm:t>
        <a:bodyPr/>
        <a:lstStyle/>
        <a:p>
          <a:endParaRPr lang="zh-CN" altLang="en-US" sz="1400"/>
        </a:p>
      </dgm:t>
    </dgm:pt>
    <dgm:pt modelId="{98CB34E5-FD89-4922-8119-51D079AAA01C}" type="sibTrans" cxnId="{C6E35B2A-6865-434B-B3DE-16855B8D1AD5}">
      <dgm:prSet/>
      <dgm:spPr/>
      <dgm:t>
        <a:bodyPr/>
        <a:lstStyle/>
        <a:p>
          <a:endParaRPr lang="zh-CN" altLang="en-US" sz="1400"/>
        </a:p>
      </dgm:t>
    </dgm:pt>
    <dgm:pt modelId="{5F6422BD-B2FC-450D-B7F4-FEA0C12C4137}">
      <dgm:prSet phldrT="[文本]" custT="1"/>
      <dgm:spPr/>
      <dgm:t>
        <a:bodyPr/>
        <a:lstStyle/>
        <a:p>
          <a:r>
            <a:rPr lang="zh-CN" altLang="en-US" sz="4400" b="1" dirty="0" smtClean="0"/>
            <a:t>师资介绍课程介绍</a:t>
          </a:r>
          <a:endParaRPr lang="zh-CN" altLang="en-US" sz="4400" b="1" dirty="0"/>
        </a:p>
      </dgm:t>
    </dgm:pt>
    <dgm:pt modelId="{DAB7BAAF-F29D-45D5-8715-B849CF70513D}" type="parTrans" cxnId="{C3CF2275-1B76-4994-8F50-28F5FB50C869}">
      <dgm:prSet/>
      <dgm:spPr/>
      <dgm:t>
        <a:bodyPr/>
        <a:lstStyle/>
        <a:p>
          <a:endParaRPr lang="zh-CN" altLang="en-US" sz="1400"/>
        </a:p>
      </dgm:t>
    </dgm:pt>
    <dgm:pt modelId="{CB186CCC-30BE-4087-8880-38FAF264AD33}" type="sibTrans" cxnId="{C3CF2275-1B76-4994-8F50-28F5FB50C869}">
      <dgm:prSet/>
      <dgm:spPr/>
      <dgm:t>
        <a:bodyPr/>
        <a:lstStyle/>
        <a:p>
          <a:endParaRPr lang="zh-CN" altLang="en-US" sz="1400"/>
        </a:p>
      </dgm:t>
    </dgm:pt>
    <dgm:pt modelId="{8683A749-8EF7-43DB-BAA5-1D659F501B08}">
      <dgm:prSet phldrT="[文本]" custT="1">
        <dgm:style>
          <a:lnRef idx="1">
            <a:schemeClr val="accent2"/>
          </a:lnRef>
          <a:fillRef idx="2">
            <a:schemeClr val="accent2"/>
          </a:fillRef>
          <a:effectRef idx="1">
            <a:schemeClr val="accent2"/>
          </a:effectRef>
          <a:fontRef idx="minor">
            <a:schemeClr val="dk1"/>
          </a:fontRef>
        </dgm:style>
      </dgm:prSet>
      <dgm:spPr>
        <a:solidFill>
          <a:schemeClr val="accent4">
            <a:lumMod val="20000"/>
            <a:lumOff val="80000"/>
          </a:schemeClr>
        </a:solidFill>
      </dgm:spPr>
      <dgm:t>
        <a:bodyPr/>
        <a:lstStyle/>
        <a:p>
          <a:r>
            <a:rPr lang="zh-CN" altLang="en-US" sz="4400" dirty="0" smtClean="0">
              <a:solidFill>
                <a:srgbClr val="FF0000"/>
              </a:solidFill>
              <a:effectLst>
                <a:outerShdw blurRad="38100" dist="38100" dir="2700000" algn="tl">
                  <a:srgbClr val="000000">
                    <a:alpha val="43137"/>
                  </a:srgbClr>
                </a:outerShdw>
              </a:effectLst>
            </a:rPr>
            <a:t>差异化</a:t>
          </a:r>
          <a:r>
            <a:rPr lang="zh-CN" altLang="en-US" sz="7200" dirty="0" smtClean="0">
              <a:solidFill>
                <a:srgbClr val="FF0000"/>
              </a:solidFill>
              <a:effectLst>
                <a:outerShdw blurRad="38100" dist="38100" dir="2700000" algn="tl">
                  <a:srgbClr val="000000">
                    <a:alpha val="43137"/>
                  </a:srgbClr>
                </a:outerShdw>
              </a:effectLst>
            </a:rPr>
            <a:t>需求</a:t>
          </a:r>
          <a:endParaRPr lang="zh-CN" altLang="en-US" sz="4400" dirty="0">
            <a:solidFill>
              <a:srgbClr val="FF0000"/>
            </a:solidFill>
            <a:effectLst>
              <a:outerShdw blurRad="38100" dist="38100" dir="2700000" algn="tl">
                <a:srgbClr val="000000">
                  <a:alpha val="43137"/>
                </a:srgbClr>
              </a:outerShdw>
            </a:effectLst>
          </a:endParaRPr>
        </a:p>
      </dgm:t>
    </dgm:pt>
    <dgm:pt modelId="{48C6D751-49E3-43DB-8835-344CC51A0C88}" type="parTrans" cxnId="{5864F612-4204-4AD3-8316-E0403D2CFBBF}">
      <dgm:prSet/>
      <dgm:spPr/>
      <dgm:t>
        <a:bodyPr/>
        <a:lstStyle/>
        <a:p>
          <a:endParaRPr lang="zh-CN" altLang="en-US" sz="1400"/>
        </a:p>
      </dgm:t>
    </dgm:pt>
    <dgm:pt modelId="{BC24C27E-B045-4C7B-8489-31D526E64905}" type="sibTrans" cxnId="{5864F612-4204-4AD3-8316-E0403D2CFBBF}">
      <dgm:prSet/>
      <dgm:spPr/>
      <dgm:t>
        <a:bodyPr/>
        <a:lstStyle/>
        <a:p>
          <a:endParaRPr lang="zh-CN" altLang="en-US" sz="1400"/>
        </a:p>
      </dgm:t>
    </dgm:pt>
    <dgm:pt modelId="{5DE10965-D2A2-4CB1-9B94-33F544FA4764}" type="pres">
      <dgm:prSet presAssocID="{F09C7D72-1FF6-4819-80E2-9DC3AFF2F38C}" presName="composite" presStyleCnt="0">
        <dgm:presLayoutVars>
          <dgm:chMax val="1"/>
          <dgm:dir/>
          <dgm:resizeHandles val="exact"/>
        </dgm:presLayoutVars>
      </dgm:prSet>
      <dgm:spPr/>
    </dgm:pt>
    <dgm:pt modelId="{863D9791-CEDB-4716-BCF6-51F68CDDBFA9}" type="pres">
      <dgm:prSet presAssocID="{5AC4B2D5-E86E-4F33-B0D6-345BB1F6D256}" presName="roof" presStyleLbl="dkBgShp" presStyleIdx="0" presStyleCnt="2" custLinFactNeighborX="-18512" custLinFactNeighborY="-69580"/>
      <dgm:spPr/>
      <dgm:t>
        <a:bodyPr/>
        <a:lstStyle/>
        <a:p>
          <a:endParaRPr lang="zh-CN" altLang="en-US"/>
        </a:p>
      </dgm:t>
    </dgm:pt>
    <dgm:pt modelId="{11DE1046-18FD-4D6C-A901-7BC179BBF9E8}" type="pres">
      <dgm:prSet presAssocID="{5AC4B2D5-E86E-4F33-B0D6-345BB1F6D256}" presName="pillars" presStyleCnt="0"/>
      <dgm:spPr/>
    </dgm:pt>
    <dgm:pt modelId="{C961F57C-9540-494B-87AF-F62261F1BC4D}" type="pres">
      <dgm:prSet presAssocID="{5AC4B2D5-E86E-4F33-B0D6-345BB1F6D256}" presName="pillar1" presStyleLbl="node1" presStyleIdx="0" presStyleCnt="3">
        <dgm:presLayoutVars>
          <dgm:bulletEnabled val="1"/>
        </dgm:presLayoutVars>
      </dgm:prSet>
      <dgm:spPr/>
    </dgm:pt>
    <dgm:pt modelId="{AC24EE3B-0405-451C-A18B-6F6F9479BD26}" type="pres">
      <dgm:prSet presAssocID="{5F6422BD-B2FC-450D-B7F4-FEA0C12C4137}" presName="pillarX" presStyleLbl="node1" presStyleIdx="1" presStyleCnt="3">
        <dgm:presLayoutVars>
          <dgm:bulletEnabled val="1"/>
        </dgm:presLayoutVars>
      </dgm:prSet>
      <dgm:spPr/>
      <dgm:t>
        <a:bodyPr/>
        <a:lstStyle/>
        <a:p>
          <a:endParaRPr lang="zh-CN" altLang="en-US"/>
        </a:p>
      </dgm:t>
    </dgm:pt>
    <dgm:pt modelId="{860F6E48-7DC1-4FA4-8F7A-126719BBDC75}" type="pres">
      <dgm:prSet presAssocID="{8683A749-8EF7-43DB-BAA5-1D659F501B08}" presName="pillarX" presStyleLbl="node1" presStyleIdx="2" presStyleCnt="3">
        <dgm:presLayoutVars>
          <dgm:bulletEnabled val="1"/>
        </dgm:presLayoutVars>
      </dgm:prSet>
      <dgm:spPr/>
      <dgm:t>
        <a:bodyPr/>
        <a:lstStyle/>
        <a:p>
          <a:endParaRPr lang="zh-CN" altLang="en-US"/>
        </a:p>
      </dgm:t>
    </dgm:pt>
    <dgm:pt modelId="{AED2A6C2-EF16-46CC-B2C6-431C19483180}" type="pres">
      <dgm:prSet presAssocID="{5AC4B2D5-E86E-4F33-B0D6-345BB1F6D256}" presName="base" presStyleLbl="dkBgShp" presStyleIdx="1" presStyleCnt="2"/>
      <dgm:spPr/>
    </dgm:pt>
  </dgm:ptLst>
  <dgm:cxnLst>
    <dgm:cxn modelId="{C6E35B2A-6865-434B-B3DE-16855B8D1AD5}" srcId="{5AC4B2D5-E86E-4F33-B0D6-345BB1F6D256}" destId="{08685FBF-381F-45BE-B38C-92A614C713B7}" srcOrd="0" destOrd="0" parTransId="{C6ACDAEC-B69D-43AC-A1EC-177FF6BB3C64}" sibTransId="{98CB34E5-FD89-4922-8119-51D079AAA01C}"/>
    <dgm:cxn modelId="{C3CF2275-1B76-4994-8F50-28F5FB50C869}" srcId="{5AC4B2D5-E86E-4F33-B0D6-345BB1F6D256}" destId="{5F6422BD-B2FC-450D-B7F4-FEA0C12C4137}" srcOrd="1" destOrd="0" parTransId="{DAB7BAAF-F29D-45D5-8715-B849CF70513D}" sibTransId="{CB186CCC-30BE-4087-8880-38FAF264AD33}"/>
    <dgm:cxn modelId="{472513CD-39F6-49A4-A3BF-C80D09CF1778}" type="presOf" srcId="{5F6422BD-B2FC-450D-B7F4-FEA0C12C4137}" destId="{AC24EE3B-0405-451C-A18B-6F6F9479BD26}" srcOrd="0" destOrd="0" presId="urn:microsoft.com/office/officeart/2005/8/layout/hList3"/>
    <dgm:cxn modelId="{3F162BA4-220B-4FED-B343-8D745951CED4}" type="presOf" srcId="{F09C7D72-1FF6-4819-80E2-9DC3AFF2F38C}" destId="{5DE10965-D2A2-4CB1-9B94-33F544FA4764}" srcOrd="0" destOrd="0" presId="urn:microsoft.com/office/officeart/2005/8/layout/hList3"/>
    <dgm:cxn modelId="{3BFB6DA6-5DDA-4A54-B93B-2B1AD15CBC49}" type="presOf" srcId="{08685FBF-381F-45BE-B38C-92A614C713B7}" destId="{C961F57C-9540-494B-87AF-F62261F1BC4D}" srcOrd="0" destOrd="0" presId="urn:microsoft.com/office/officeart/2005/8/layout/hList3"/>
    <dgm:cxn modelId="{910C8A71-A642-4263-B41A-42946961AA39}" srcId="{F09C7D72-1FF6-4819-80E2-9DC3AFF2F38C}" destId="{5AC4B2D5-E86E-4F33-B0D6-345BB1F6D256}" srcOrd="0" destOrd="0" parTransId="{390D394D-EDDD-49E5-B4EA-55E150A63845}" sibTransId="{DFB400D5-07F9-4924-944E-4BDF0D618649}"/>
    <dgm:cxn modelId="{5BE2121A-2D68-4CE7-85A6-55F2482067A3}" type="presOf" srcId="{8683A749-8EF7-43DB-BAA5-1D659F501B08}" destId="{860F6E48-7DC1-4FA4-8F7A-126719BBDC75}" srcOrd="0" destOrd="0" presId="urn:microsoft.com/office/officeart/2005/8/layout/hList3"/>
    <dgm:cxn modelId="{5864F612-4204-4AD3-8316-E0403D2CFBBF}" srcId="{5AC4B2D5-E86E-4F33-B0D6-345BB1F6D256}" destId="{8683A749-8EF7-43DB-BAA5-1D659F501B08}" srcOrd="2" destOrd="0" parTransId="{48C6D751-49E3-43DB-8835-344CC51A0C88}" sibTransId="{BC24C27E-B045-4C7B-8489-31D526E64905}"/>
    <dgm:cxn modelId="{3AAFB4CE-DB7E-423E-81F4-387A5D097127}" type="presOf" srcId="{5AC4B2D5-E86E-4F33-B0D6-345BB1F6D256}" destId="{863D9791-CEDB-4716-BCF6-51F68CDDBFA9}" srcOrd="0" destOrd="0" presId="urn:microsoft.com/office/officeart/2005/8/layout/hList3"/>
    <dgm:cxn modelId="{A70756D8-3E7C-44B0-9F8D-16238A2E49C1}" type="presParOf" srcId="{5DE10965-D2A2-4CB1-9B94-33F544FA4764}" destId="{863D9791-CEDB-4716-BCF6-51F68CDDBFA9}" srcOrd="0" destOrd="0" presId="urn:microsoft.com/office/officeart/2005/8/layout/hList3"/>
    <dgm:cxn modelId="{21200ADE-EBB8-42D3-B404-DD7634EE0625}" type="presParOf" srcId="{5DE10965-D2A2-4CB1-9B94-33F544FA4764}" destId="{11DE1046-18FD-4D6C-A901-7BC179BBF9E8}" srcOrd="1" destOrd="0" presId="urn:microsoft.com/office/officeart/2005/8/layout/hList3"/>
    <dgm:cxn modelId="{6CAE3BF0-CE74-49BB-969E-5B76D49FBE45}" type="presParOf" srcId="{11DE1046-18FD-4D6C-A901-7BC179BBF9E8}" destId="{C961F57C-9540-494B-87AF-F62261F1BC4D}" srcOrd="0" destOrd="0" presId="urn:microsoft.com/office/officeart/2005/8/layout/hList3"/>
    <dgm:cxn modelId="{CD8215D1-8192-4CC4-A0AD-13220089BBA6}" type="presParOf" srcId="{11DE1046-18FD-4D6C-A901-7BC179BBF9E8}" destId="{AC24EE3B-0405-451C-A18B-6F6F9479BD26}" srcOrd="1" destOrd="0" presId="urn:microsoft.com/office/officeart/2005/8/layout/hList3"/>
    <dgm:cxn modelId="{DD4A44DE-24CC-41DA-A88C-CBFDC9A5C566}" type="presParOf" srcId="{11DE1046-18FD-4D6C-A901-7BC179BBF9E8}" destId="{860F6E48-7DC1-4FA4-8F7A-126719BBDC75}" srcOrd="2" destOrd="0" presId="urn:microsoft.com/office/officeart/2005/8/layout/hList3"/>
    <dgm:cxn modelId="{74FADBF3-6344-424A-827E-519217851AB0}" type="presParOf" srcId="{5DE10965-D2A2-4CB1-9B94-33F544FA4764}" destId="{AED2A6C2-EF16-46CC-B2C6-431C19483180}" srcOrd="2" destOrd="0" presId="urn:microsoft.com/office/officeart/2005/8/layout/hList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49828AF1-4C4A-4BB1-807D-92E2520BD827}" type="doc">
      <dgm:prSet loTypeId="urn:microsoft.com/office/officeart/2005/8/layout/vList4" loCatId="list" qsTypeId="urn:microsoft.com/office/officeart/2005/8/quickstyle/3d2" qsCatId="3D" csTypeId="urn:microsoft.com/office/officeart/2005/8/colors/accent0_1" csCatId="mainScheme" phldr="1"/>
      <dgm:spPr/>
      <dgm:t>
        <a:bodyPr/>
        <a:lstStyle/>
        <a:p>
          <a:endParaRPr lang="zh-CN" altLang="en-US"/>
        </a:p>
      </dgm:t>
    </dgm:pt>
    <dgm:pt modelId="{4B378CB7-4B74-4D40-AA5D-400EB59C5945}">
      <dgm:prSet phldrT="[文本]" custT="1"/>
      <dgm:spPr/>
      <dgm:t>
        <a:bodyPr/>
        <a:lstStyle/>
        <a:p>
          <a:pPr algn="l"/>
          <a:r>
            <a:rPr lang="zh-CN" altLang="en-US" sz="2000" b="1">
              <a:latin typeface="微软雅黑" pitchFamily="34" charset="-122"/>
              <a:ea typeface="微软雅黑" pitchFamily="34" charset="-122"/>
            </a:rPr>
            <a:t>课程系统化</a:t>
          </a:r>
        </a:p>
      </dgm:t>
    </dgm:pt>
    <dgm:pt modelId="{3A22E752-EAF9-4610-9461-6744AA785918}" type="parTrans" cxnId="{BE50801B-A3C0-4081-852D-8AE4C445600D}">
      <dgm:prSet/>
      <dgm:spPr/>
      <dgm:t>
        <a:bodyPr/>
        <a:lstStyle/>
        <a:p>
          <a:pPr algn="l"/>
          <a:endParaRPr lang="zh-CN" altLang="en-US" sz="2000"/>
        </a:p>
      </dgm:t>
    </dgm:pt>
    <dgm:pt modelId="{17CCF88F-E9C9-4DE5-BB58-E6BEDB8F05CB}" type="sibTrans" cxnId="{BE50801B-A3C0-4081-852D-8AE4C445600D}">
      <dgm:prSet/>
      <dgm:spPr/>
      <dgm:t>
        <a:bodyPr/>
        <a:lstStyle/>
        <a:p>
          <a:pPr algn="l"/>
          <a:endParaRPr lang="zh-CN" altLang="en-US" sz="2000"/>
        </a:p>
      </dgm:t>
    </dgm:pt>
    <dgm:pt modelId="{D417FD8D-5E5A-43A3-81DF-948D6FA0047C}">
      <dgm:prSet phldrT="[文本]" custT="1"/>
      <dgm:spPr/>
      <dgm:t>
        <a:bodyPr/>
        <a:lstStyle/>
        <a:p>
          <a:pPr algn="l"/>
          <a:r>
            <a:rPr lang="zh-CN" altLang="en-US" sz="1600" dirty="0">
              <a:latin typeface="微软雅黑" pitchFamily="34" charset="-122"/>
              <a:ea typeface="微软雅黑" pitchFamily="34" charset="-122"/>
            </a:rPr>
            <a:t>从宏观到</a:t>
          </a:r>
          <a:r>
            <a:rPr lang="zh-CN" altLang="en-US" sz="1600" dirty="0" smtClean="0">
              <a:latin typeface="微软雅黑" pitchFamily="34" charset="-122"/>
              <a:ea typeface="微软雅黑" pitchFamily="34" charset="-122"/>
            </a:rPr>
            <a:t>微观</a:t>
          </a:r>
          <a:endParaRPr lang="zh-CN" altLang="en-US" sz="1600" dirty="0">
            <a:latin typeface="微软雅黑" pitchFamily="34" charset="-122"/>
            <a:ea typeface="微软雅黑" pitchFamily="34" charset="-122"/>
          </a:endParaRPr>
        </a:p>
      </dgm:t>
    </dgm:pt>
    <dgm:pt modelId="{D21F5060-6500-424C-BBBD-275A70878644}" type="parTrans" cxnId="{B68B9B29-2E57-4FC6-995D-6AB602E58525}">
      <dgm:prSet/>
      <dgm:spPr/>
      <dgm:t>
        <a:bodyPr/>
        <a:lstStyle/>
        <a:p>
          <a:pPr algn="l"/>
          <a:endParaRPr lang="zh-CN" altLang="en-US" sz="2000"/>
        </a:p>
      </dgm:t>
    </dgm:pt>
    <dgm:pt modelId="{2DBA3349-A14C-4982-BC7F-58A1C1957D9F}" type="sibTrans" cxnId="{B68B9B29-2E57-4FC6-995D-6AB602E58525}">
      <dgm:prSet/>
      <dgm:spPr/>
      <dgm:t>
        <a:bodyPr/>
        <a:lstStyle/>
        <a:p>
          <a:pPr algn="l"/>
          <a:endParaRPr lang="zh-CN" altLang="en-US" sz="2000"/>
        </a:p>
      </dgm:t>
    </dgm:pt>
    <dgm:pt modelId="{7A14399B-A8CC-4D19-AC66-F40B82BDF9D7}">
      <dgm:prSet phldrT="[文本]" custT="1"/>
      <dgm:spPr/>
      <dgm:t>
        <a:bodyPr/>
        <a:lstStyle/>
        <a:p>
          <a:pPr algn="l"/>
          <a:r>
            <a:rPr lang="zh-CN" altLang="en-US" sz="1600">
              <a:latin typeface="微软雅黑" pitchFamily="34" charset="-122"/>
              <a:ea typeface="微软雅黑" pitchFamily="34" charset="-122"/>
            </a:rPr>
            <a:t>从理论到实践</a:t>
          </a:r>
        </a:p>
      </dgm:t>
    </dgm:pt>
    <dgm:pt modelId="{C0CC2237-BB97-4DE9-B5FB-0236E3ED2F27}" type="parTrans" cxnId="{021B5C4D-0EFC-4F52-944B-FD1B6C2B5AA5}">
      <dgm:prSet/>
      <dgm:spPr/>
      <dgm:t>
        <a:bodyPr/>
        <a:lstStyle/>
        <a:p>
          <a:pPr algn="l"/>
          <a:endParaRPr lang="zh-CN" altLang="en-US" sz="2000"/>
        </a:p>
      </dgm:t>
    </dgm:pt>
    <dgm:pt modelId="{491617A7-257E-40D3-8527-768F7A3B4BE3}" type="sibTrans" cxnId="{021B5C4D-0EFC-4F52-944B-FD1B6C2B5AA5}">
      <dgm:prSet/>
      <dgm:spPr/>
      <dgm:t>
        <a:bodyPr/>
        <a:lstStyle/>
        <a:p>
          <a:pPr algn="l"/>
          <a:endParaRPr lang="zh-CN" altLang="en-US" sz="2000"/>
        </a:p>
      </dgm:t>
    </dgm:pt>
    <dgm:pt modelId="{4F5B9AFD-6C16-4A02-903F-6735A01F4ED8}">
      <dgm:prSet phldrT="[文本]" custT="1"/>
      <dgm:spPr/>
      <dgm:t>
        <a:bodyPr/>
        <a:lstStyle/>
        <a:p>
          <a:pPr algn="l"/>
          <a:r>
            <a:rPr lang="zh-CN" altLang="en-US" sz="2000" b="1">
              <a:latin typeface="微软雅黑" pitchFamily="34" charset="-122"/>
              <a:ea typeface="微软雅黑" pitchFamily="34" charset="-122"/>
            </a:rPr>
            <a:t>师资专业化</a:t>
          </a:r>
        </a:p>
      </dgm:t>
    </dgm:pt>
    <dgm:pt modelId="{94E437B9-0EDB-4014-99D6-F6A0B0955926}" type="parTrans" cxnId="{347365F1-97DE-40A0-94F0-EB5D0228280F}">
      <dgm:prSet/>
      <dgm:spPr/>
      <dgm:t>
        <a:bodyPr/>
        <a:lstStyle/>
        <a:p>
          <a:pPr algn="l"/>
          <a:endParaRPr lang="zh-CN" altLang="en-US" sz="2000"/>
        </a:p>
      </dgm:t>
    </dgm:pt>
    <dgm:pt modelId="{415A3413-46E9-4702-9DC0-474F6278EEC3}" type="sibTrans" cxnId="{347365F1-97DE-40A0-94F0-EB5D0228280F}">
      <dgm:prSet/>
      <dgm:spPr/>
      <dgm:t>
        <a:bodyPr/>
        <a:lstStyle/>
        <a:p>
          <a:pPr algn="l"/>
          <a:endParaRPr lang="zh-CN" altLang="en-US" sz="2000"/>
        </a:p>
      </dgm:t>
    </dgm:pt>
    <dgm:pt modelId="{F24249D7-74E3-407B-8EBE-24FF80E83E16}">
      <dgm:prSet phldrT="[文本]" custT="1"/>
      <dgm:spPr/>
      <dgm:t>
        <a:bodyPr/>
        <a:lstStyle/>
        <a:p>
          <a:pPr algn="l"/>
          <a:r>
            <a:rPr lang="zh-CN" altLang="en-US" sz="1600">
              <a:latin typeface="微软雅黑" pitchFamily="34" charset="-122"/>
              <a:ea typeface="微软雅黑" pitchFamily="34" charset="-122"/>
            </a:rPr>
            <a:t>中国科大客座教授，国际经济、管理机构资深研究员</a:t>
          </a:r>
        </a:p>
      </dgm:t>
    </dgm:pt>
    <dgm:pt modelId="{E80C63A9-3FB5-44C6-A4B0-BF3ABEDE88B4}" type="parTrans" cxnId="{C11313E2-E938-4D37-882F-1CD40B6D9AE1}">
      <dgm:prSet/>
      <dgm:spPr/>
      <dgm:t>
        <a:bodyPr/>
        <a:lstStyle/>
        <a:p>
          <a:pPr algn="l"/>
          <a:endParaRPr lang="zh-CN" altLang="en-US" sz="2000"/>
        </a:p>
      </dgm:t>
    </dgm:pt>
    <dgm:pt modelId="{ACEF2424-8F43-40E4-AC84-CC138C8A04B8}" type="sibTrans" cxnId="{C11313E2-E938-4D37-882F-1CD40B6D9AE1}">
      <dgm:prSet/>
      <dgm:spPr/>
      <dgm:t>
        <a:bodyPr/>
        <a:lstStyle/>
        <a:p>
          <a:pPr algn="l"/>
          <a:endParaRPr lang="zh-CN" altLang="en-US" sz="2000"/>
        </a:p>
      </dgm:t>
    </dgm:pt>
    <dgm:pt modelId="{54D46D7B-E326-4F57-8FCB-A62EE8B71CAA}">
      <dgm:prSet phldrT="[文本]" custT="1"/>
      <dgm:spPr/>
      <dgm:t>
        <a:bodyPr/>
        <a:lstStyle/>
        <a:p>
          <a:pPr algn="l"/>
          <a:r>
            <a:rPr lang="zh-CN" altLang="en-US" sz="1600">
              <a:latin typeface="微软雅黑" pitchFamily="34" charset="-122"/>
              <a:ea typeface="微软雅黑" pitchFamily="34" charset="-122"/>
            </a:rPr>
            <a:t>安徽、中央政府经济顾问、政协委员</a:t>
          </a:r>
        </a:p>
      </dgm:t>
    </dgm:pt>
    <dgm:pt modelId="{72001237-239C-4786-9A2C-A2043E72060F}" type="parTrans" cxnId="{0A37C08A-94C7-4DCF-9324-8D6BAD408222}">
      <dgm:prSet/>
      <dgm:spPr/>
      <dgm:t>
        <a:bodyPr/>
        <a:lstStyle/>
        <a:p>
          <a:pPr algn="l"/>
          <a:endParaRPr lang="zh-CN" altLang="en-US" sz="2000"/>
        </a:p>
      </dgm:t>
    </dgm:pt>
    <dgm:pt modelId="{81E218F5-3D68-47C9-A91C-CA22C0AA9310}" type="sibTrans" cxnId="{0A37C08A-94C7-4DCF-9324-8D6BAD408222}">
      <dgm:prSet/>
      <dgm:spPr/>
      <dgm:t>
        <a:bodyPr/>
        <a:lstStyle/>
        <a:p>
          <a:pPr algn="l"/>
          <a:endParaRPr lang="zh-CN" altLang="en-US" sz="2000"/>
        </a:p>
      </dgm:t>
    </dgm:pt>
    <dgm:pt modelId="{ED811D55-D5C0-43E6-99A1-A634D3158DFD}">
      <dgm:prSet phldrT="[文本]" custT="1"/>
      <dgm:spPr/>
      <dgm:t>
        <a:bodyPr/>
        <a:lstStyle/>
        <a:p>
          <a:pPr algn="l"/>
          <a:r>
            <a:rPr lang="zh-CN" altLang="en-US" sz="2000" b="1">
              <a:latin typeface="微软雅黑" pitchFamily="34" charset="-122"/>
              <a:ea typeface="微软雅黑" pitchFamily="34" charset="-122"/>
            </a:rPr>
            <a:t>课程形式多样化</a:t>
          </a:r>
        </a:p>
      </dgm:t>
    </dgm:pt>
    <dgm:pt modelId="{4F6EE2B2-095A-4E82-A906-6F37FB605C8C}" type="parTrans" cxnId="{E127B8B1-6D3E-4513-B2CA-84BEBFAF983F}">
      <dgm:prSet/>
      <dgm:spPr/>
      <dgm:t>
        <a:bodyPr/>
        <a:lstStyle/>
        <a:p>
          <a:pPr algn="l"/>
          <a:endParaRPr lang="zh-CN" altLang="en-US" sz="2000"/>
        </a:p>
      </dgm:t>
    </dgm:pt>
    <dgm:pt modelId="{D673ADC6-9EEC-4224-BDF3-26961E8A7FF0}" type="sibTrans" cxnId="{E127B8B1-6D3E-4513-B2CA-84BEBFAF983F}">
      <dgm:prSet/>
      <dgm:spPr/>
      <dgm:t>
        <a:bodyPr/>
        <a:lstStyle/>
        <a:p>
          <a:pPr algn="l"/>
          <a:endParaRPr lang="zh-CN" altLang="en-US" sz="2000"/>
        </a:p>
      </dgm:t>
    </dgm:pt>
    <dgm:pt modelId="{3574E7F7-DE7C-433D-9970-72BD4C99AE34}">
      <dgm:prSet phldrT="[文本]" custT="1"/>
      <dgm:spPr/>
      <dgm:t>
        <a:bodyPr/>
        <a:lstStyle/>
        <a:p>
          <a:pPr algn="l"/>
          <a:r>
            <a:rPr lang="zh-CN" altLang="en-US" sz="1600">
              <a:latin typeface="微软雅黑" pitchFamily="34" charset="-122"/>
              <a:ea typeface="微软雅黑" pitchFamily="34" charset="-122"/>
            </a:rPr>
            <a:t>从课堂学习到户外拓展</a:t>
          </a:r>
        </a:p>
      </dgm:t>
    </dgm:pt>
    <dgm:pt modelId="{2EBF3C4A-0673-41F5-9043-51D058FDC4B9}" type="parTrans" cxnId="{A52C1597-0DFE-48AF-AC70-54FDCA9B5919}">
      <dgm:prSet/>
      <dgm:spPr/>
      <dgm:t>
        <a:bodyPr/>
        <a:lstStyle/>
        <a:p>
          <a:pPr algn="l"/>
          <a:endParaRPr lang="zh-CN" altLang="en-US" sz="2000"/>
        </a:p>
      </dgm:t>
    </dgm:pt>
    <dgm:pt modelId="{9550AF4F-A435-4BA9-AC1A-E80E54CC77DB}" type="sibTrans" cxnId="{A52C1597-0DFE-48AF-AC70-54FDCA9B5919}">
      <dgm:prSet/>
      <dgm:spPr/>
      <dgm:t>
        <a:bodyPr/>
        <a:lstStyle/>
        <a:p>
          <a:pPr algn="l"/>
          <a:endParaRPr lang="zh-CN" altLang="en-US" sz="2000"/>
        </a:p>
      </dgm:t>
    </dgm:pt>
    <dgm:pt modelId="{18CA51E8-F218-4386-A4E5-5C9C86BEA985}">
      <dgm:prSet phldrT="[文本]" custT="1"/>
      <dgm:spPr/>
      <dgm:t>
        <a:bodyPr/>
        <a:lstStyle/>
        <a:p>
          <a:pPr algn="l"/>
          <a:r>
            <a:rPr lang="zh-CN" altLang="en-US" sz="1600">
              <a:latin typeface="微软雅黑" pitchFamily="34" charset="-122"/>
              <a:ea typeface="微软雅黑" pitchFamily="34" charset="-122"/>
            </a:rPr>
            <a:t>从专题讲座到实践考察、案例分析</a:t>
          </a:r>
        </a:p>
      </dgm:t>
    </dgm:pt>
    <dgm:pt modelId="{B0B625E3-9483-4BAF-850D-25C2DEA84517}" type="parTrans" cxnId="{1F978B35-CCA8-4D18-A745-D9A6641DE23D}">
      <dgm:prSet/>
      <dgm:spPr/>
      <dgm:t>
        <a:bodyPr/>
        <a:lstStyle/>
        <a:p>
          <a:pPr algn="l"/>
          <a:endParaRPr lang="zh-CN" altLang="en-US" sz="2000"/>
        </a:p>
      </dgm:t>
    </dgm:pt>
    <dgm:pt modelId="{D8AB1C0B-93FA-4F19-AAC1-97D97C9A66A6}" type="sibTrans" cxnId="{1F978B35-CCA8-4D18-A745-D9A6641DE23D}">
      <dgm:prSet/>
      <dgm:spPr/>
      <dgm:t>
        <a:bodyPr/>
        <a:lstStyle/>
        <a:p>
          <a:pPr algn="l"/>
          <a:endParaRPr lang="zh-CN" altLang="en-US" sz="2000"/>
        </a:p>
      </dgm:t>
    </dgm:pt>
    <dgm:pt modelId="{112F7174-5279-4CF7-A7B8-EA5D5C283E6D}">
      <dgm:prSet phldrT="[文本]" custT="1"/>
      <dgm:spPr/>
      <dgm:t>
        <a:bodyPr/>
        <a:lstStyle/>
        <a:p>
          <a:pPr algn="l"/>
          <a:endParaRPr lang="zh-CN" altLang="en-US" sz="2000"/>
        </a:p>
      </dgm:t>
    </dgm:pt>
    <dgm:pt modelId="{9E0121B8-16F6-495F-9280-47CCE48D0912}" type="parTrans" cxnId="{8568A9E1-251A-4A64-A981-43FEAFCC21F4}">
      <dgm:prSet/>
      <dgm:spPr/>
      <dgm:t>
        <a:bodyPr/>
        <a:lstStyle/>
        <a:p>
          <a:endParaRPr lang="zh-CN" altLang="en-US" sz="2000"/>
        </a:p>
      </dgm:t>
    </dgm:pt>
    <dgm:pt modelId="{BAC30CF8-5D64-4920-A672-24FFAA26BE9E}" type="sibTrans" cxnId="{8568A9E1-251A-4A64-A981-43FEAFCC21F4}">
      <dgm:prSet/>
      <dgm:spPr/>
      <dgm:t>
        <a:bodyPr/>
        <a:lstStyle/>
        <a:p>
          <a:endParaRPr lang="zh-CN" altLang="en-US" sz="2000"/>
        </a:p>
      </dgm:t>
    </dgm:pt>
    <dgm:pt modelId="{7E748D64-65BC-4321-90A8-E3DDB069A167}">
      <dgm:prSet phldrT="[文本]" custT="1"/>
      <dgm:spPr/>
      <dgm:t>
        <a:bodyPr/>
        <a:lstStyle/>
        <a:p>
          <a:pPr algn="l"/>
          <a:r>
            <a:rPr lang="zh-CN" altLang="en-US" sz="1600">
              <a:latin typeface="微软雅黑" pitchFamily="34" charset="-122"/>
              <a:ea typeface="微软雅黑" pitchFamily="34" charset="-122"/>
            </a:rPr>
            <a:t>国内、外知名企业独立董事、管理顾问</a:t>
          </a:r>
        </a:p>
      </dgm:t>
    </dgm:pt>
    <dgm:pt modelId="{733B2393-96F0-4682-8275-342D850B9616}" type="parTrans" cxnId="{64AC5D9E-65E9-4377-B4FA-B8BCACA284AE}">
      <dgm:prSet/>
      <dgm:spPr/>
      <dgm:t>
        <a:bodyPr/>
        <a:lstStyle/>
        <a:p>
          <a:endParaRPr lang="zh-CN" altLang="en-US" sz="3600"/>
        </a:p>
      </dgm:t>
    </dgm:pt>
    <dgm:pt modelId="{26D18161-DCB5-4B31-978E-AD872580D711}" type="sibTrans" cxnId="{64AC5D9E-65E9-4377-B4FA-B8BCACA284AE}">
      <dgm:prSet/>
      <dgm:spPr/>
      <dgm:t>
        <a:bodyPr/>
        <a:lstStyle/>
        <a:p>
          <a:endParaRPr lang="zh-CN" altLang="en-US" sz="3600"/>
        </a:p>
      </dgm:t>
    </dgm:pt>
    <dgm:pt modelId="{74AE3477-B189-4CE0-B24F-4A08537ABD9F}" type="pres">
      <dgm:prSet presAssocID="{49828AF1-4C4A-4BB1-807D-92E2520BD827}" presName="linear" presStyleCnt="0">
        <dgm:presLayoutVars>
          <dgm:dir/>
          <dgm:resizeHandles val="exact"/>
        </dgm:presLayoutVars>
      </dgm:prSet>
      <dgm:spPr/>
      <dgm:t>
        <a:bodyPr/>
        <a:lstStyle/>
        <a:p>
          <a:endParaRPr lang="zh-CN" altLang="en-US"/>
        </a:p>
      </dgm:t>
    </dgm:pt>
    <dgm:pt modelId="{71CE931C-1D53-415C-BBC8-EDC4DE92B0BF}" type="pres">
      <dgm:prSet presAssocID="{4B378CB7-4B74-4D40-AA5D-400EB59C5945}" presName="comp" presStyleCnt="0"/>
      <dgm:spPr/>
      <dgm:t>
        <a:bodyPr/>
        <a:lstStyle/>
        <a:p>
          <a:endParaRPr lang="zh-CN" altLang="en-US"/>
        </a:p>
      </dgm:t>
    </dgm:pt>
    <dgm:pt modelId="{47D39EA9-D942-4F8D-8E4B-4D52BD01F2D3}" type="pres">
      <dgm:prSet presAssocID="{4B378CB7-4B74-4D40-AA5D-400EB59C5945}" presName="box" presStyleLbl="node1" presStyleIdx="0" presStyleCnt="3"/>
      <dgm:spPr/>
      <dgm:t>
        <a:bodyPr/>
        <a:lstStyle/>
        <a:p>
          <a:endParaRPr lang="zh-CN" altLang="en-US"/>
        </a:p>
      </dgm:t>
    </dgm:pt>
    <dgm:pt modelId="{56B09075-6D0D-4730-9E6B-6698504D6F67}" type="pres">
      <dgm:prSet presAssocID="{4B378CB7-4B74-4D40-AA5D-400EB59C5945}" presName="img" presStyleLbl="fgImgPlace1" presStyleIdx="0" presStyleCnt="3"/>
      <dgm:spPr>
        <a:blipFill rotWithShape="1">
          <a:blip xmlns:r="http://schemas.openxmlformats.org/officeDocument/2006/relationships" r:embed="rId1"/>
          <a:stretch>
            <a:fillRect/>
          </a:stretch>
        </a:blipFill>
      </dgm:spPr>
      <dgm:t>
        <a:bodyPr/>
        <a:lstStyle/>
        <a:p>
          <a:endParaRPr lang="zh-CN" altLang="en-US"/>
        </a:p>
      </dgm:t>
    </dgm:pt>
    <dgm:pt modelId="{BA78C3B2-9893-4025-B681-A8D01F709C03}" type="pres">
      <dgm:prSet presAssocID="{4B378CB7-4B74-4D40-AA5D-400EB59C5945}" presName="text" presStyleLbl="node1" presStyleIdx="0" presStyleCnt="3">
        <dgm:presLayoutVars>
          <dgm:bulletEnabled val="1"/>
        </dgm:presLayoutVars>
      </dgm:prSet>
      <dgm:spPr/>
      <dgm:t>
        <a:bodyPr/>
        <a:lstStyle/>
        <a:p>
          <a:endParaRPr lang="zh-CN" altLang="en-US"/>
        </a:p>
      </dgm:t>
    </dgm:pt>
    <dgm:pt modelId="{B3DD34F1-0C8D-413A-BB1B-57D4FA3D7F49}" type="pres">
      <dgm:prSet presAssocID="{17CCF88F-E9C9-4DE5-BB58-E6BEDB8F05CB}" presName="spacer" presStyleCnt="0"/>
      <dgm:spPr/>
      <dgm:t>
        <a:bodyPr/>
        <a:lstStyle/>
        <a:p>
          <a:endParaRPr lang="zh-CN" altLang="en-US"/>
        </a:p>
      </dgm:t>
    </dgm:pt>
    <dgm:pt modelId="{8F849440-7DFD-4644-A6EA-987EBAF7CFF4}" type="pres">
      <dgm:prSet presAssocID="{4F5B9AFD-6C16-4A02-903F-6735A01F4ED8}" presName="comp" presStyleCnt="0"/>
      <dgm:spPr/>
      <dgm:t>
        <a:bodyPr/>
        <a:lstStyle/>
        <a:p>
          <a:endParaRPr lang="zh-CN" altLang="en-US"/>
        </a:p>
      </dgm:t>
    </dgm:pt>
    <dgm:pt modelId="{DCCFA8E7-8F78-4D8F-BAF3-3EF51239FB77}" type="pres">
      <dgm:prSet presAssocID="{4F5B9AFD-6C16-4A02-903F-6735A01F4ED8}" presName="box" presStyleLbl="node1" presStyleIdx="1" presStyleCnt="3" custScaleY="128771"/>
      <dgm:spPr/>
      <dgm:t>
        <a:bodyPr/>
        <a:lstStyle/>
        <a:p>
          <a:endParaRPr lang="zh-CN" altLang="en-US"/>
        </a:p>
      </dgm:t>
    </dgm:pt>
    <dgm:pt modelId="{22B1FF8E-6D95-42C9-A1AA-34746A380471}" type="pres">
      <dgm:prSet presAssocID="{4F5B9AFD-6C16-4A02-903F-6735A01F4ED8}" presName="img" presStyleLbl="fgImgPlace1" presStyleIdx="1" presStyleCnt="3"/>
      <dgm:spPr>
        <a:blipFill rotWithShape="1">
          <a:blip xmlns:r="http://schemas.openxmlformats.org/officeDocument/2006/relationships" r:embed="rId2"/>
          <a:stretch>
            <a:fillRect/>
          </a:stretch>
        </a:blipFill>
      </dgm:spPr>
      <dgm:t>
        <a:bodyPr/>
        <a:lstStyle/>
        <a:p>
          <a:endParaRPr lang="zh-CN" altLang="en-US"/>
        </a:p>
      </dgm:t>
    </dgm:pt>
    <dgm:pt modelId="{DB3F5290-C8A0-4F0E-8A28-1D7CC2AD6661}" type="pres">
      <dgm:prSet presAssocID="{4F5B9AFD-6C16-4A02-903F-6735A01F4ED8}" presName="text" presStyleLbl="node1" presStyleIdx="1" presStyleCnt="3">
        <dgm:presLayoutVars>
          <dgm:bulletEnabled val="1"/>
        </dgm:presLayoutVars>
      </dgm:prSet>
      <dgm:spPr/>
      <dgm:t>
        <a:bodyPr/>
        <a:lstStyle/>
        <a:p>
          <a:endParaRPr lang="zh-CN" altLang="en-US"/>
        </a:p>
      </dgm:t>
    </dgm:pt>
    <dgm:pt modelId="{F09EFA18-70D7-4667-96B6-E013B00D195E}" type="pres">
      <dgm:prSet presAssocID="{415A3413-46E9-4702-9DC0-474F6278EEC3}" presName="spacer" presStyleCnt="0"/>
      <dgm:spPr/>
      <dgm:t>
        <a:bodyPr/>
        <a:lstStyle/>
        <a:p>
          <a:endParaRPr lang="zh-CN" altLang="en-US"/>
        </a:p>
      </dgm:t>
    </dgm:pt>
    <dgm:pt modelId="{80820510-E57F-4E08-9EDA-765D18EB5CFC}" type="pres">
      <dgm:prSet presAssocID="{ED811D55-D5C0-43E6-99A1-A634D3158DFD}" presName="comp" presStyleCnt="0"/>
      <dgm:spPr/>
      <dgm:t>
        <a:bodyPr/>
        <a:lstStyle/>
        <a:p>
          <a:endParaRPr lang="zh-CN" altLang="en-US"/>
        </a:p>
      </dgm:t>
    </dgm:pt>
    <dgm:pt modelId="{B1A0C029-CD24-4A13-BFF6-A62A72E50DE1}" type="pres">
      <dgm:prSet presAssocID="{ED811D55-D5C0-43E6-99A1-A634D3158DFD}" presName="box" presStyleLbl="node1" presStyleIdx="2" presStyleCnt="3"/>
      <dgm:spPr/>
      <dgm:t>
        <a:bodyPr/>
        <a:lstStyle/>
        <a:p>
          <a:endParaRPr lang="zh-CN" altLang="en-US"/>
        </a:p>
      </dgm:t>
    </dgm:pt>
    <dgm:pt modelId="{2FD9DFA3-3FA2-4AF4-BF55-541A031EF7A0}" type="pres">
      <dgm:prSet presAssocID="{ED811D55-D5C0-43E6-99A1-A634D3158DFD}" presName="img" presStyleLbl="fgImgPlace1" presStyleIdx="2" presStyleCnt="3"/>
      <dgm:spPr>
        <a:blipFill rotWithShape="1">
          <a:blip xmlns:r="http://schemas.openxmlformats.org/officeDocument/2006/relationships" r:embed="rId3"/>
          <a:stretch>
            <a:fillRect/>
          </a:stretch>
        </a:blipFill>
      </dgm:spPr>
      <dgm:t>
        <a:bodyPr/>
        <a:lstStyle/>
        <a:p>
          <a:endParaRPr lang="zh-CN" altLang="en-US"/>
        </a:p>
      </dgm:t>
    </dgm:pt>
    <dgm:pt modelId="{B7ECF18E-5F7C-42A5-857C-C2C24EA2E402}" type="pres">
      <dgm:prSet presAssocID="{ED811D55-D5C0-43E6-99A1-A634D3158DFD}" presName="text" presStyleLbl="node1" presStyleIdx="2" presStyleCnt="3">
        <dgm:presLayoutVars>
          <dgm:bulletEnabled val="1"/>
        </dgm:presLayoutVars>
      </dgm:prSet>
      <dgm:spPr/>
      <dgm:t>
        <a:bodyPr/>
        <a:lstStyle/>
        <a:p>
          <a:endParaRPr lang="zh-CN" altLang="en-US"/>
        </a:p>
      </dgm:t>
    </dgm:pt>
  </dgm:ptLst>
  <dgm:cxnLst>
    <dgm:cxn modelId="{58C63FFF-E1A0-4C8E-A7B6-1A87DFC779C0}" type="presOf" srcId="{F24249D7-74E3-407B-8EBE-24FF80E83E16}" destId="{DCCFA8E7-8F78-4D8F-BAF3-3EF51239FB77}" srcOrd="0" destOrd="1" presId="urn:microsoft.com/office/officeart/2005/8/layout/vList4"/>
    <dgm:cxn modelId="{B68B9B29-2E57-4FC6-995D-6AB602E58525}" srcId="{4B378CB7-4B74-4D40-AA5D-400EB59C5945}" destId="{D417FD8D-5E5A-43A3-81DF-948D6FA0047C}" srcOrd="0" destOrd="0" parTransId="{D21F5060-6500-424C-BBBD-275A70878644}" sibTransId="{2DBA3349-A14C-4982-BC7F-58A1C1957D9F}"/>
    <dgm:cxn modelId="{86AE90D6-1925-4458-B5EE-1C2537AB7552}" type="presOf" srcId="{7E748D64-65BC-4321-90A8-E3DDB069A167}" destId="{DCCFA8E7-8F78-4D8F-BAF3-3EF51239FB77}" srcOrd="0" destOrd="3" presId="urn:microsoft.com/office/officeart/2005/8/layout/vList4"/>
    <dgm:cxn modelId="{1F4D08BD-C454-4E52-A965-12429CBCF3C1}" type="presOf" srcId="{112F7174-5279-4CF7-A7B8-EA5D5C283E6D}" destId="{47D39EA9-D942-4F8D-8E4B-4D52BD01F2D3}" srcOrd="0" destOrd="3" presId="urn:microsoft.com/office/officeart/2005/8/layout/vList4"/>
    <dgm:cxn modelId="{432F3208-35F7-40BE-B84A-14D03B359D5C}" type="presOf" srcId="{7A14399B-A8CC-4D19-AC66-F40B82BDF9D7}" destId="{BA78C3B2-9893-4025-B681-A8D01F709C03}" srcOrd="1" destOrd="2" presId="urn:microsoft.com/office/officeart/2005/8/layout/vList4"/>
    <dgm:cxn modelId="{E9037157-C041-47D8-958F-B66919C9635A}" type="presOf" srcId="{4B378CB7-4B74-4D40-AA5D-400EB59C5945}" destId="{BA78C3B2-9893-4025-B681-A8D01F709C03}" srcOrd="1" destOrd="0" presId="urn:microsoft.com/office/officeart/2005/8/layout/vList4"/>
    <dgm:cxn modelId="{C11313E2-E938-4D37-882F-1CD40B6D9AE1}" srcId="{4F5B9AFD-6C16-4A02-903F-6735A01F4ED8}" destId="{F24249D7-74E3-407B-8EBE-24FF80E83E16}" srcOrd="0" destOrd="0" parTransId="{E80C63A9-3FB5-44C6-A4B0-BF3ABEDE88B4}" sibTransId="{ACEF2424-8F43-40E4-AC84-CC138C8A04B8}"/>
    <dgm:cxn modelId="{BC6FB2DC-F78F-4E1F-89CE-5536C4FB1F7F}" type="presOf" srcId="{7A14399B-A8CC-4D19-AC66-F40B82BDF9D7}" destId="{47D39EA9-D942-4F8D-8E4B-4D52BD01F2D3}" srcOrd="0" destOrd="2" presId="urn:microsoft.com/office/officeart/2005/8/layout/vList4"/>
    <dgm:cxn modelId="{5BA534AF-2D9F-4536-930B-5917E15EE508}" type="presOf" srcId="{ED811D55-D5C0-43E6-99A1-A634D3158DFD}" destId="{B1A0C029-CD24-4A13-BFF6-A62A72E50DE1}" srcOrd="0" destOrd="0" presId="urn:microsoft.com/office/officeart/2005/8/layout/vList4"/>
    <dgm:cxn modelId="{6E8E3DF7-6477-49FE-A94D-FF38617055A6}" type="presOf" srcId="{D417FD8D-5E5A-43A3-81DF-948D6FA0047C}" destId="{BA78C3B2-9893-4025-B681-A8D01F709C03}" srcOrd="1" destOrd="1" presId="urn:microsoft.com/office/officeart/2005/8/layout/vList4"/>
    <dgm:cxn modelId="{5DBD9EBC-B0C8-401A-8935-D6DFBC5CF53F}" type="presOf" srcId="{54D46D7B-E326-4F57-8FCB-A62EE8B71CAA}" destId="{DB3F5290-C8A0-4F0E-8A28-1D7CC2AD6661}" srcOrd="1" destOrd="2" presId="urn:microsoft.com/office/officeart/2005/8/layout/vList4"/>
    <dgm:cxn modelId="{D7EACF1E-A657-4E7E-A309-AB54D44FBB00}" type="presOf" srcId="{18CA51E8-F218-4386-A4E5-5C9C86BEA985}" destId="{B1A0C029-CD24-4A13-BFF6-A62A72E50DE1}" srcOrd="0" destOrd="2" presId="urn:microsoft.com/office/officeart/2005/8/layout/vList4"/>
    <dgm:cxn modelId="{75FE2EE1-EF12-4140-9AE1-17AF526FF13F}" type="presOf" srcId="{F24249D7-74E3-407B-8EBE-24FF80E83E16}" destId="{DB3F5290-C8A0-4F0E-8A28-1D7CC2AD6661}" srcOrd="1" destOrd="1" presId="urn:microsoft.com/office/officeart/2005/8/layout/vList4"/>
    <dgm:cxn modelId="{4B894641-0D15-4623-93AE-401465054361}" type="presOf" srcId="{ED811D55-D5C0-43E6-99A1-A634D3158DFD}" destId="{B7ECF18E-5F7C-42A5-857C-C2C24EA2E402}" srcOrd="1" destOrd="0" presId="urn:microsoft.com/office/officeart/2005/8/layout/vList4"/>
    <dgm:cxn modelId="{F363DDC9-2E42-4476-9D76-A86A10FD74E4}" type="presOf" srcId="{54D46D7B-E326-4F57-8FCB-A62EE8B71CAA}" destId="{DCCFA8E7-8F78-4D8F-BAF3-3EF51239FB77}" srcOrd="0" destOrd="2" presId="urn:microsoft.com/office/officeart/2005/8/layout/vList4"/>
    <dgm:cxn modelId="{E127B8B1-6D3E-4513-B2CA-84BEBFAF983F}" srcId="{49828AF1-4C4A-4BB1-807D-92E2520BD827}" destId="{ED811D55-D5C0-43E6-99A1-A634D3158DFD}" srcOrd="2" destOrd="0" parTransId="{4F6EE2B2-095A-4E82-A906-6F37FB605C8C}" sibTransId="{D673ADC6-9EEC-4224-BDF3-26961E8A7FF0}"/>
    <dgm:cxn modelId="{CF33A2D8-57E6-4193-8F4F-5A833BA6EEC7}" type="presOf" srcId="{3574E7F7-DE7C-433D-9970-72BD4C99AE34}" destId="{B7ECF18E-5F7C-42A5-857C-C2C24EA2E402}" srcOrd="1" destOrd="1" presId="urn:microsoft.com/office/officeart/2005/8/layout/vList4"/>
    <dgm:cxn modelId="{5C214E76-C5C6-4FBA-9495-EE82BB687DB4}" type="presOf" srcId="{4B378CB7-4B74-4D40-AA5D-400EB59C5945}" destId="{47D39EA9-D942-4F8D-8E4B-4D52BD01F2D3}" srcOrd="0" destOrd="0" presId="urn:microsoft.com/office/officeart/2005/8/layout/vList4"/>
    <dgm:cxn modelId="{BE50801B-A3C0-4081-852D-8AE4C445600D}" srcId="{49828AF1-4C4A-4BB1-807D-92E2520BD827}" destId="{4B378CB7-4B74-4D40-AA5D-400EB59C5945}" srcOrd="0" destOrd="0" parTransId="{3A22E752-EAF9-4610-9461-6744AA785918}" sibTransId="{17CCF88F-E9C9-4DE5-BB58-E6BEDB8F05CB}"/>
    <dgm:cxn modelId="{A52C1597-0DFE-48AF-AC70-54FDCA9B5919}" srcId="{ED811D55-D5C0-43E6-99A1-A634D3158DFD}" destId="{3574E7F7-DE7C-433D-9970-72BD4C99AE34}" srcOrd="0" destOrd="0" parTransId="{2EBF3C4A-0673-41F5-9043-51D058FDC4B9}" sibTransId="{9550AF4F-A435-4BA9-AC1A-E80E54CC77DB}"/>
    <dgm:cxn modelId="{64AC5D9E-65E9-4377-B4FA-B8BCACA284AE}" srcId="{4F5B9AFD-6C16-4A02-903F-6735A01F4ED8}" destId="{7E748D64-65BC-4321-90A8-E3DDB069A167}" srcOrd="2" destOrd="0" parTransId="{733B2393-96F0-4682-8275-342D850B9616}" sibTransId="{26D18161-DCB5-4B31-978E-AD872580D711}"/>
    <dgm:cxn modelId="{E2AEA839-7266-4AC7-921E-7B0125A56850}" type="presOf" srcId="{7E748D64-65BC-4321-90A8-E3DDB069A167}" destId="{DB3F5290-C8A0-4F0E-8A28-1D7CC2AD6661}" srcOrd="1" destOrd="3" presId="urn:microsoft.com/office/officeart/2005/8/layout/vList4"/>
    <dgm:cxn modelId="{4CF80BA5-D09C-4CB3-97A0-2481A76F724A}" type="presOf" srcId="{49828AF1-4C4A-4BB1-807D-92E2520BD827}" destId="{74AE3477-B189-4CE0-B24F-4A08537ABD9F}" srcOrd="0" destOrd="0" presId="urn:microsoft.com/office/officeart/2005/8/layout/vList4"/>
    <dgm:cxn modelId="{8568A9E1-251A-4A64-A981-43FEAFCC21F4}" srcId="{4B378CB7-4B74-4D40-AA5D-400EB59C5945}" destId="{112F7174-5279-4CF7-A7B8-EA5D5C283E6D}" srcOrd="2" destOrd="0" parTransId="{9E0121B8-16F6-495F-9280-47CCE48D0912}" sibTransId="{BAC30CF8-5D64-4920-A672-24FFAA26BE9E}"/>
    <dgm:cxn modelId="{021B5C4D-0EFC-4F52-944B-FD1B6C2B5AA5}" srcId="{4B378CB7-4B74-4D40-AA5D-400EB59C5945}" destId="{7A14399B-A8CC-4D19-AC66-F40B82BDF9D7}" srcOrd="1" destOrd="0" parTransId="{C0CC2237-BB97-4DE9-B5FB-0236E3ED2F27}" sibTransId="{491617A7-257E-40D3-8527-768F7A3B4BE3}"/>
    <dgm:cxn modelId="{1F1E56CF-E2BB-4EBE-9DA3-E2F92807F144}" type="presOf" srcId="{4F5B9AFD-6C16-4A02-903F-6735A01F4ED8}" destId="{DCCFA8E7-8F78-4D8F-BAF3-3EF51239FB77}" srcOrd="0" destOrd="0" presId="urn:microsoft.com/office/officeart/2005/8/layout/vList4"/>
    <dgm:cxn modelId="{1F978B35-CCA8-4D18-A745-D9A6641DE23D}" srcId="{ED811D55-D5C0-43E6-99A1-A634D3158DFD}" destId="{18CA51E8-F218-4386-A4E5-5C9C86BEA985}" srcOrd="1" destOrd="0" parTransId="{B0B625E3-9483-4BAF-850D-25C2DEA84517}" sibTransId="{D8AB1C0B-93FA-4F19-AAC1-97D97C9A66A6}"/>
    <dgm:cxn modelId="{302FEDD0-7E8C-4298-B702-721F98D8ED01}" type="presOf" srcId="{18CA51E8-F218-4386-A4E5-5C9C86BEA985}" destId="{B7ECF18E-5F7C-42A5-857C-C2C24EA2E402}" srcOrd="1" destOrd="2" presId="urn:microsoft.com/office/officeart/2005/8/layout/vList4"/>
    <dgm:cxn modelId="{0A37C08A-94C7-4DCF-9324-8D6BAD408222}" srcId="{4F5B9AFD-6C16-4A02-903F-6735A01F4ED8}" destId="{54D46D7B-E326-4F57-8FCB-A62EE8B71CAA}" srcOrd="1" destOrd="0" parTransId="{72001237-239C-4786-9A2C-A2043E72060F}" sibTransId="{81E218F5-3D68-47C9-A91C-CA22C0AA9310}"/>
    <dgm:cxn modelId="{A4F7763D-E834-4CC9-95C6-61491D5E90DE}" type="presOf" srcId="{3574E7F7-DE7C-433D-9970-72BD4C99AE34}" destId="{B1A0C029-CD24-4A13-BFF6-A62A72E50DE1}" srcOrd="0" destOrd="1" presId="urn:microsoft.com/office/officeart/2005/8/layout/vList4"/>
    <dgm:cxn modelId="{640BA910-8CC5-4EBE-A3A7-6E215CB52F5B}" type="presOf" srcId="{4F5B9AFD-6C16-4A02-903F-6735A01F4ED8}" destId="{DB3F5290-C8A0-4F0E-8A28-1D7CC2AD6661}" srcOrd="1" destOrd="0" presId="urn:microsoft.com/office/officeart/2005/8/layout/vList4"/>
    <dgm:cxn modelId="{AA747790-1E98-4926-81DB-D3E47B20052E}" type="presOf" srcId="{D417FD8D-5E5A-43A3-81DF-948D6FA0047C}" destId="{47D39EA9-D942-4F8D-8E4B-4D52BD01F2D3}" srcOrd="0" destOrd="1" presId="urn:microsoft.com/office/officeart/2005/8/layout/vList4"/>
    <dgm:cxn modelId="{347365F1-97DE-40A0-94F0-EB5D0228280F}" srcId="{49828AF1-4C4A-4BB1-807D-92E2520BD827}" destId="{4F5B9AFD-6C16-4A02-903F-6735A01F4ED8}" srcOrd="1" destOrd="0" parTransId="{94E437B9-0EDB-4014-99D6-F6A0B0955926}" sibTransId="{415A3413-46E9-4702-9DC0-474F6278EEC3}"/>
    <dgm:cxn modelId="{4AC7A3A7-0142-4180-AD8B-CCEF2196A342}" type="presOf" srcId="{112F7174-5279-4CF7-A7B8-EA5D5C283E6D}" destId="{BA78C3B2-9893-4025-B681-A8D01F709C03}" srcOrd="1" destOrd="3" presId="urn:microsoft.com/office/officeart/2005/8/layout/vList4"/>
    <dgm:cxn modelId="{23E2C3B4-F35E-4257-9C71-32F3942B8E55}" type="presParOf" srcId="{74AE3477-B189-4CE0-B24F-4A08537ABD9F}" destId="{71CE931C-1D53-415C-BBC8-EDC4DE92B0BF}" srcOrd="0" destOrd="0" presId="urn:microsoft.com/office/officeart/2005/8/layout/vList4"/>
    <dgm:cxn modelId="{E981D877-6C95-4292-B18B-19D40D2C822F}" type="presParOf" srcId="{71CE931C-1D53-415C-BBC8-EDC4DE92B0BF}" destId="{47D39EA9-D942-4F8D-8E4B-4D52BD01F2D3}" srcOrd="0" destOrd="0" presId="urn:microsoft.com/office/officeart/2005/8/layout/vList4"/>
    <dgm:cxn modelId="{74278937-5B73-4826-A98D-5A187845DAA0}" type="presParOf" srcId="{71CE931C-1D53-415C-BBC8-EDC4DE92B0BF}" destId="{56B09075-6D0D-4730-9E6B-6698504D6F67}" srcOrd="1" destOrd="0" presId="urn:microsoft.com/office/officeart/2005/8/layout/vList4"/>
    <dgm:cxn modelId="{BE5142F7-DBB3-4A15-87DF-23A42B5DEA9F}" type="presParOf" srcId="{71CE931C-1D53-415C-BBC8-EDC4DE92B0BF}" destId="{BA78C3B2-9893-4025-B681-A8D01F709C03}" srcOrd="2" destOrd="0" presId="urn:microsoft.com/office/officeart/2005/8/layout/vList4"/>
    <dgm:cxn modelId="{0D7EAC0A-B682-48E8-80F8-815AB70AF464}" type="presParOf" srcId="{74AE3477-B189-4CE0-B24F-4A08537ABD9F}" destId="{B3DD34F1-0C8D-413A-BB1B-57D4FA3D7F49}" srcOrd="1" destOrd="0" presId="urn:microsoft.com/office/officeart/2005/8/layout/vList4"/>
    <dgm:cxn modelId="{1F4C4240-EF34-4741-AF1F-F2E1F3CA2B92}" type="presParOf" srcId="{74AE3477-B189-4CE0-B24F-4A08537ABD9F}" destId="{8F849440-7DFD-4644-A6EA-987EBAF7CFF4}" srcOrd="2" destOrd="0" presId="urn:microsoft.com/office/officeart/2005/8/layout/vList4"/>
    <dgm:cxn modelId="{CAB8E7ED-F5EA-46A8-9CBC-4FB83243FADB}" type="presParOf" srcId="{8F849440-7DFD-4644-A6EA-987EBAF7CFF4}" destId="{DCCFA8E7-8F78-4D8F-BAF3-3EF51239FB77}" srcOrd="0" destOrd="0" presId="urn:microsoft.com/office/officeart/2005/8/layout/vList4"/>
    <dgm:cxn modelId="{FBF430B0-D6CD-4A27-A7F6-CC8EADB0C8A4}" type="presParOf" srcId="{8F849440-7DFD-4644-A6EA-987EBAF7CFF4}" destId="{22B1FF8E-6D95-42C9-A1AA-34746A380471}" srcOrd="1" destOrd="0" presId="urn:microsoft.com/office/officeart/2005/8/layout/vList4"/>
    <dgm:cxn modelId="{D9DFEF0F-4793-488E-9F02-2B0597164B91}" type="presParOf" srcId="{8F849440-7DFD-4644-A6EA-987EBAF7CFF4}" destId="{DB3F5290-C8A0-4F0E-8A28-1D7CC2AD6661}" srcOrd="2" destOrd="0" presId="urn:microsoft.com/office/officeart/2005/8/layout/vList4"/>
    <dgm:cxn modelId="{5D884C42-1B18-4CFB-AF1E-4C25CBF6C792}" type="presParOf" srcId="{74AE3477-B189-4CE0-B24F-4A08537ABD9F}" destId="{F09EFA18-70D7-4667-96B6-E013B00D195E}" srcOrd="3" destOrd="0" presId="urn:microsoft.com/office/officeart/2005/8/layout/vList4"/>
    <dgm:cxn modelId="{39EBABBF-00CE-47F8-B4FF-60FF96ACCAE1}" type="presParOf" srcId="{74AE3477-B189-4CE0-B24F-4A08537ABD9F}" destId="{80820510-E57F-4E08-9EDA-765D18EB5CFC}" srcOrd="4" destOrd="0" presId="urn:microsoft.com/office/officeart/2005/8/layout/vList4"/>
    <dgm:cxn modelId="{5CFDEE11-1923-46E3-8AFD-1CA3F7AC628F}" type="presParOf" srcId="{80820510-E57F-4E08-9EDA-765D18EB5CFC}" destId="{B1A0C029-CD24-4A13-BFF6-A62A72E50DE1}" srcOrd="0" destOrd="0" presId="urn:microsoft.com/office/officeart/2005/8/layout/vList4"/>
    <dgm:cxn modelId="{EA582756-5F62-49D1-9C77-2DF45613FBFC}" type="presParOf" srcId="{80820510-E57F-4E08-9EDA-765D18EB5CFC}" destId="{2FD9DFA3-3FA2-4AF4-BF55-541A031EF7A0}" srcOrd="1" destOrd="0" presId="urn:microsoft.com/office/officeart/2005/8/layout/vList4"/>
    <dgm:cxn modelId="{CF9FA141-0317-40E0-AD56-A8677EF2B852}" type="presParOf" srcId="{80820510-E57F-4E08-9EDA-765D18EB5CFC}" destId="{B7ECF18E-5F7C-42A5-857C-C2C24EA2E402}" srcOrd="2" destOrd="0" presId="urn:microsoft.com/office/officeart/2005/8/layout/vList4"/>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49828AF1-4C4A-4BB1-807D-92E2520BD827}" type="doc">
      <dgm:prSet loTypeId="urn:microsoft.com/office/officeart/2005/8/layout/vList4" loCatId="list" qsTypeId="urn:microsoft.com/office/officeart/2005/8/quickstyle/3d2" qsCatId="3D" csTypeId="urn:microsoft.com/office/officeart/2005/8/colors/accent0_1" csCatId="mainScheme" phldr="1"/>
      <dgm:spPr/>
      <dgm:t>
        <a:bodyPr/>
        <a:lstStyle/>
        <a:p>
          <a:endParaRPr lang="zh-CN" altLang="en-US"/>
        </a:p>
      </dgm:t>
    </dgm:pt>
    <dgm:pt modelId="{4B378CB7-4B74-4D40-AA5D-400EB59C5945}">
      <dgm:prSet phldrT="[文本]" custT="1"/>
      <dgm:spPr>
        <a:xfrm>
          <a:off x="0" y="0"/>
          <a:ext cx="1809750" cy="1116066"/>
        </a:xfrm>
      </dgm:spPr>
      <dgm:t>
        <a:bodyPr/>
        <a:lstStyle/>
        <a:p>
          <a:pPr algn="l"/>
          <a:r>
            <a:rPr lang="zh-CN" altLang="en-US" sz="2400" b="1" dirty="0">
              <a:latin typeface="微软雅黑" pitchFamily="34" charset="-122"/>
              <a:ea typeface="微软雅黑" pitchFamily="34" charset="-122"/>
              <a:cs typeface="+mn-cs"/>
            </a:rPr>
            <a:t>政脉：</a:t>
          </a:r>
          <a:r>
            <a:rPr lang="zh-CN" altLang="en-US" sz="1800" b="0" dirty="0">
              <a:latin typeface="微软雅黑" pitchFamily="34" charset="-122"/>
              <a:ea typeface="微软雅黑" pitchFamily="34" charset="-122"/>
              <a:cs typeface="+mn-cs"/>
            </a:rPr>
            <a:t>良好的政府</a:t>
          </a:r>
          <a:r>
            <a:rPr lang="zh-CN" altLang="en-US" sz="1800" b="0" dirty="0" smtClean="0">
              <a:latin typeface="微软雅黑" pitchFamily="34" charset="-122"/>
              <a:ea typeface="微软雅黑" pitchFamily="34" charset="-122"/>
              <a:cs typeface="+mn-cs"/>
            </a:rPr>
            <a:t>关系（青年企业家协会会长单位、教授的政脉关系、政企座谈会的协办单位）</a:t>
          </a:r>
          <a:r>
            <a:rPr lang="en-US" altLang="zh-CN" sz="1800" b="0" dirty="0" smtClean="0">
              <a:latin typeface="微软雅黑" pitchFamily="34" charset="-122"/>
              <a:ea typeface="微软雅黑" pitchFamily="34" charset="-122"/>
              <a:cs typeface="+mn-cs"/>
            </a:rPr>
            <a:t>              </a:t>
          </a:r>
          <a:endParaRPr lang="zh-CN" altLang="en-US" sz="2400" b="0" dirty="0">
            <a:latin typeface="微软雅黑" pitchFamily="34" charset="-122"/>
            <a:ea typeface="微软雅黑" pitchFamily="34" charset="-122"/>
            <a:cs typeface="+mn-cs"/>
          </a:endParaRPr>
        </a:p>
      </dgm:t>
    </dgm:pt>
    <dgm:pt modelId="{3A22E752-EAF9-4610-9461-6744AA785918}" type="parTrans" cxnId="{BE50801B-A3C0-4081-852D-8AE4C445600D}">
      <dgm:prSet/>
      <dgm:spPr/>
      <dgm:t>
        <a:bodyPr/>
        <a:lstStyle/>
        <a:p>
          <a:pPr algn="l"/>
          <a:endParaRPr lang="zh-CN" altLang="en-US" sz="2400"/>
        </a:p>
      </dgm:t>
    </dgm:pt>
    <dgm:pt modelId="{17CCF88F-E9C9-4DE5-BB58-E6BEDB8F05CB}" type="sibTrans" cxnId="{BE50801B-A3C0-4081-852D-8AE4C445600D}">
      <dgm:prSet/>
      <dgm:spPr/>
      <dgm:t>
        <a:bodyPr/>
        <a:lstStyle/>
        <a:p>
          <a:pPr algn="l"/>
          <a:endParaRPr lang="zh-CN" altLang="en-US" sz="2400"/>
        </a:p>
      </dgm:t>
    </dgm:pt>
    <dgm:pt modelId="{4F5B9AFD-6C16-4A02-903F-6735A01F4ED8}">
      <dgm:prSet phldrT="[文本]" custT="1"/>
      <dgm:spPr>
        <a:xfrm>
          <a:off x="0" y="1227673"/>
          <a:ext cx="1809750" cy="561515"/>
        </a:xfrm>
      </dgm:spPr>
      <dgm:t>
        <a:bodyPr/>
        <a:lstStyle/>
        <a:p>
          <a:pPr algn="l"/>
          <a:r>
            <a:rPr lang="zh-CN" altLang="en-US" sz="2400" b="1" dirty="0">
              <a:latin typeface="微软雅黑" pitchFamily="34" charset="-122"/>
              <a:ea typeface="微软雅黑" pitchFamily="34" charset="-122"/>
              <a:cs typeface="+mn-cs"/>
            </a:rPr>
            <a:t>商脉：</a:t>
          </a:r>
          <a:r>
            <a:rPr lang="zh-CN" altLang="en-US" sz="1800" b="0" dirty="0">
              <a:latin typeface="微软雅黑" pitchFamily="34" charset="-122"/>
              <a:ea typeface="微软雅黑" pitchFamily="34" charset="-122"/>
              <a:cs typeface="+mn-cs"/>
            </a:rPr>
            <a:t>良好的金融机构、大中型企业合作</a:t>
          </a:r>
          <a:r>
            <a:rPr lang="zh-CN" altLang="en-US" sz="1800" b="0" dirty="0" smtClean="0">
              <a:latin typeface="微软雅黑" pitchFamily="34" charset="-122"/>
              <a:ea typeface="微软雅黑" pitchFamily="34" charset="-122"/>
              <a:cs typeface="+mn-cs"/>
            </a:rPr>
            <a:t>关系（教授的商脉关系）</a:t>
          </a:r>
          <a:endParaRPr lang="en-US" altLang="zh-CN" sz="2400" b="0" dirty="0" smtClean="0">
            <a:latin typeface="微软雅黑" pitchFamily="34" charset="-122"/>
            <a:ea typeface="微软雅黑" pitchFamily="34" charset="-122"/>
            <a:cs typeface="+mn-cs"/>
          </a:endParaRPr>
        </a:p>
        <a:p>
          <a:pPr algn="l"/>
          <a:endParaRPr lang="en-US" altLang="zh-CN" sz="2400" b="1" dirty="0" smtClean="0">
            <a:latin typeface="微软雅黑" pitchFamily="34" charset="-122"/>
            <a:ea typeface="微软雅黑" pitchFamily="34" charset="-122"/>
            <a:cs typeface="+mn-cs"/>
          </a:endParaRPr>
        </a:p>
        <a:p>
          <a:pPr algn="l"/>
          <a:endParaRPr lang="zh-CN" altLang="en-US" sz="2400" b="1" dirty="0">
            <a:latin typeface="微软雅黑" pitchFamily="34" charset="-122"/>
            <a:ea typeface="微软雅黑" pitchFamily="34" charset="-122"/>
            <a:cs typeface="+mn-cs"/>
          </a:endParaRPr>
        </a:p>
      </dgm:t>
    </dgm:pt>
    <dgm:pt modelId="{94E437B9-0EDB-4014-99D6-F6A0B0955926}" type="parTrans" cxnId="{347365F1-97DE-40A0-94F0-EB5D0228280F}">
      <dgm:prSet/>
      <dgm:spPr/>
      <dgm:t>
        <a:bodyPr/>
        <a:lstStyle/>
        <a:p>
          <a:pPr algn="l"/>
          <a:endParaRPr lang="zh-CN" altLang="en-US" sz="2400"/>
        </a:p>
      </dgm:t>
    </dgm:pt>
    <dgm:pt modelId="{415A3413-46E9-4702-9DC0-474F6278EEC3}" type="sibTrans" cxnId="{347365F1-97DE-40A0-94F0-EB5D0228280F}">
      <dgm:prSet/>
      <dgm:spPr/>
      <dgm:t>
        <a:bodyPr/>
        <a:lstStyle/>
        <a:p>
          <a:pPr algn="l"/>
          <a:endParaRPr lang="zh-CN" altLang="en-US" sz="2400"/>
        </a:p>
      </dgm:t>
    </dgm:pt>
    <dgm:pt modelId="{F24249D7-74E3-407B-8EBE-24FF80E83E16}">
      <dgm:prSet phldrT="[文本]" custT="1"/>
      <dgm:spPr>
        <a:xfrm>
          <a:off x="0" y="1227673"/>
          <a:ext cx="1809750" cy="561515"/>
        </a:xfrm>
      </dgm:spPr>
      <dgm:t>
        <a:bodyPr/>
        <a:lstStyle/>
        <a:p>
          <a:pPr algn="l"/>
          <a:endParaRPr lang="zh-CN" altLang="en-US" sz="1800">
            <a:solidFill>
              <a:sysClr val="windowText" lastClr="000000"/>
            </a:solidFill>
            <a:latin typeface="微软雅黑" pitchFamily="34" charset="-122"/>
            <a:ea typeface="微软雅黑" pitchFamily="34" charset="-122"/>
            <a:cs typeface="+mn-cs"/>
          </a:endParaRPr>
        </a:p>
      </dgm:t>
    </dgm:pt>
    <dgm:pt modelId="{E80C63A9-3FB5-44C6-A4B0-BF3ABEDE88B4}" type="parTrans" cxnId="{C11313E2-E938-4D37-882F-1CD40B6D9AE1}">
      <dgm:prSet/>
      <dgm:spPr/>
      <dgm:t>
        <a:bodyPr/>
        <a:lstStyle/>
        <a:p>
          <a:pPr algn="l"/>
          <a:endParaRPr lang="zh-CN" altLang="en-US" sz="2400"/>
        </a:p>
      </dgm:t>
    </dgm:pt>
    <dgm:pt modelId="{ACEF2424-8F43-40E4-AC84-CC138C8A04B8}" type="sibTrans" cxnId="{C11313E2-E938-4D37-882F-1CD40B6D9AE1}">
      <dgm:prSet/>
      <dgm:spPr/>
      <dgm:t>
        <a:bodyPr/>
        <a:lstStyle/>
        <a:p>
          <a:pPr algn="l"/>
          <a:endParaRPr lang="zh-CN" altLang="en-US" sz="2400"/>
        </a:p>
      </dgm:t>
    </dgm:pt>
    <dgm:pt modelId="{ED811D55-D5C0-43E6-99A1-A634D3158DFD}">
      <dgm:prSet phldrT="[文本]" custT="1"/>
      <dgm:spPr>
        <a:xfrm>
          <a:off x="0" y="1900795"/>
          <a:ext cx="1809750" cy="1116066"/>
        </a:xfrm>
      </dgm:spPr>
      <dgm:t>
        <a:bodyPr/>
        <a:lstStyle/>
        <a:p>
          <a:pPr algn="l"/>
          <a:r>
            <a:rPr lang="zh-CN" altLang="en-US" sz="2400" b="1">
              <a:latin typeface="微软雅黑" pitchFamily="34" charset="-122"/>
              <a:ea typeface="微软雅黑" pitchFamily="34" charset="-122"/>
              <a:cs typeface="+mn-cs"/>
            </a:rPr>
            <a:t>学脉</a:t>
          </a:r>
        </a:p>
      </dgm:t>
    </dgm:pt>
    <dgm:pt modelId="{4F6EE2B2-095A-4E82-A906-6F37FB605C8C}" type="parTrans" cxnId="{E127B8B1-6D3E-4513-B2CA-84BEBFAF983F}">
      <dgm:prSet/>
      <dgm:spPr/>
      <dgm:t>
        <a:bodyPr/>
        <a:lstStyle/>
        <a:p>
          <a:pPr algn="l"/>
          <a:endParaRPr lang="zh-CN" altLang="en-US" sz="2400"/>
        </a:p>
      </dgm:t>
    </dgm:pt>
    <dgm:pt modelId="{D673ADC6-9EEC-4224-BDF3-26961E8A7FF0}" type="sibTrans" cxnId="{E127B8B1-6D3E-4513-B2CA-84BEBFAF983F}">
      <dgm:prSet/>
      <dgm:spPr/>
      <dgm:t>
        <a:bodyPr/>
        <a:lstStyle/>
        <a:p>
          <a:pPr algn="l"/>
          <a:endParaRPr lang="zh-CN" altLang="en-US" sz="2400"/>
        </a:p>
      </dgm:t>
    </dgm:pt>
    <dgm:pt modelId="{18CA51E8-F218-4386-A4E5-5C9C86BEA985}">
      <dgm:prSet phldrT="[文本]" custT="1"/>
      <dgm:spPr>
        <a:xfrm>
          <a:off x="0" y="1900795"/>
          <a:ext cx="1809750" cy="1116066"/>
        </a:xfrm>
      </dgm:spPr>
      <dgm:t>
        <a:bodyPr/>
        <a:lstStyle/>
        <a:p>
          <a:pPr algn="l"/>
          <a:r>
            <a:rPr lang="zh-CN" altLang="en-US" sz="1800">
              <a:latin typeface="微软雅黑" pitchFamily="34" charset="-122"/>
              <a:ea typeface="微软雅黑" pitchFamily="34" charset="-122"/>
              <a:cs typeface="+mn-cs"/>
            </a:rPr>
            <a:t>定期行业沙龙策划、组织实施</a:t>
          </a:r>
        </a:p>
      </dgm:t>
    </dgm:pt>
    <dgm:pt modelId="{B0B625E3-9483-4BAF-850D-25C2DEA84517}" type="parTrans" cxnId="{1F978B35-CCA8-4D18-A745-D9A6641DE23D}">
      <dgm:prSet/>
      <dgm:spPr/>
      <dgm:t>
        <a:bodyPr/>
        <a:lstStyle/>
        <a:p>
          <a:pPr algn="l"/>
          <a:endParaRPr lang="zh-CN" altLang="en-US" sz="2400"/>
        </a:p>
      </dgm:t>
    </dgm:pt>
    <dgm:pt modelId="{D8AB1C0B-93FA-4F19-AAC1-97D97C9A66A6}" type="sibTrans" cxnId="{1F978B35-CCA8-4D18-A745-D9A6641DE23D}">
      <dgm:prSet/>
      <dgm:spPr/>
      <dgm:t>
        <a:bodyPr/>
        <a:lstStyle/>
        <a:p>
          <a:pPr algn="l"/>
          <a:endParaRPr lang="zh-CN" altLang="en-US" sz="2400"/>
        </a:p>
      </dgm:t>
    </dgm:pt>
    <dgm:pt modelId="{AA368B36-6CCF-47FF-94FD-2311254145BF}">
      <dgm:prSet phldrT="[文本]" custT="1"/>
      <dgm:spPr>
        <a:xfrm>
          <a:off x="0" y="1900795"/>
          <a:ext cx="1809750" cy="1116066"/>
        </a:xfrm>
      </dgm:spPr>
      <dgm:t>
        <a:bodyPr/>
        <a:lstStyle/>
        <a:p>
          <a:pPr algn="l"/>
          <a:r>
            <a:rPr lang="zh-CN" altLang="en-US" sz="1800" dirty="0">
              <a:latin typeface="微软雅黑" pitchFamily="34" charset="-122"/>
              <a:ea typeface="微软雅黑" pitchFamily="34" charset="-122"/>
              <a:cs typeface="+mn-cs"/>
            </a:rPr>
            <a:t>定期学员产业经济政策沙龙策划、组织实施</a:t>
          </a:r>
        </a:p>
      </dgm:t>
    </dgm:pt>
    <dgm:pt modelId="{7FFEC34A-4749-4C4B-B326-E8C57F4449C1}" type="parTrans" cxnId="{F93F2AEE-64A1-46F6-B9CF-54A02D6D6B59}">
      <dgm:prSet/>
      <dgm:spPr/>
      <dgm:t>
        <a:bodyPr/>
        <a:lstStyle/>
        <a:p>
          <a:endParaRPr lang="zh-CN" altLang="en-US" sz="4000"/>
        </a:p>
      </dgm:t>
    </dgm:pt>
    <dgm:pt modelId="{79D5B10E-19E6-490E-A0B0-A354CFEA91FD}" type="sibTrans" cxnId="{F93F2AEE-64A1-46F6-B9CF-54A02D6D6B59}">
      <dgm:prSet/>
      <dgm:spPr/>
      <dgm:t>
        <a:bodyPr/>
        <a:lstStyle/>
        <a:p>
          <a:endParaRPr lang="zh-CN" altLang="en-US" sz="4000"/>
        </a:p>
      </dgm:t>
    </dgm:pt>
    <dgm:pt modelId="{76C6F7F1-2137-4235-8BEA-3192B72C0129}">
      <dgm:prSet phldrT="[文本]" custT="1"/>
      <dgm:spPr>
        <a:xfrm>
          <a:off x="0" y="1900795"/>
          <a:ext cx="1809750" cy="1116066"/>
        </a:xfrm>
      </dgm:spPr>
      <dgm:t>
        <a:bodyPr/>
        <a:lstStyle/>
        <a:p>
          <a:pPr algn="l"/>
          <a:endParaRPr lang="zh-CN" altLang="en-US" sz="1800" dirty="0">
            <a:latin typeface="微软雅黑" pitchFamily="34" charset="-122"/>
            <a:ea typeface="微软雅黑" pitchFamily="34" charset="-122"/>
            <a:cs typeface="+mn-cs"/>
          </a:endParaRPr>
        </a:p>
      </dgm:t>
    </dgm:pt>
    <dgm:pt modelId="{B7517345-FF74-4AC6-8372-9091F3C95FFE}" type="parTrans" cxnId="{7BC8A1C7-8F1A-4720-968E-2BEE10E86CE2}">
      <dgm:prSet/>
      <dgm:spPr/>
      <dgm:t>
        <a:bodyPr/>
        <a:lstStyle/>
        <a:p>
          <a:endParaRPr lang="zh-CN" altLang="en-US"/>
        </a:p>
      </dgm:t>
    </dgm:pt>
    <dgm:pt modelId="{3EE5B80B-CB31-4F27-9624-0D9AFCF03F80}" type="sibTrans" cxnId="{7BC8A1C7-8F1A-4720-968E-2BEE10E86CE2}">
      <dgm:prSet/>
      <dgm:spPr/>
      <dgm:t>
        <a:bodyPr/>
        <a:lstStyle/>
        <a:p>
          <a:endParaRPr lang="zh-CN" altLang="en-US"/>
        </a:p>
      </dgm:t>
    </dgm:pt>
    <dgm:pt modelId="{D652DF1F-D081-44AF-9165-53A7FA8C52D4}">
      <dgm:prSet phldrT="[文本]" custT="1"/>
      <dgm:spPr>
        <a:xfrm>
          <a:off x="0" y="1900795"/>
          <a:ext cx="1809750" cy="1116066"/>
        </a:xfrm>
      </dgm:spPr>
      <dgm:t>
        <a:bodyPr/>
        <a:lstStyle/>
        <a:p>
          <a:pPr algn="l"/>
          <a:endParaRPr lang="zh-CN" altLang="en-US" sz="1800" dirty="0">
            <a:latin typeface="微软雅黑" pitchFamily="34" charset="-122"/>
            <a:ea typeface="微软雅黑" pitchFamily="34" charset="-122"/>
            <a:cs typeface="+mn-cs"/>
          </a:endParaRPr>
        </a:p>
      </dgm:t>
    </dgm:pt>
    <dgm:pt modelId="{0FE9E255-492F-4570-8DB6-932AA7532918}" type="parTrans" cxnId="{4BF4232F-B690-4448-B2F3-C91F2AA07AF7}">
      <dgm:prSet/>
      <dgm:spPr/>
      <dgm:t>
        <a:bodyPr/>
        <a:lstStyle/>
        <a:p>
          <a:endParaRPr lang="zh-CN" altLang="en-US"/>
        </a:p>
      </dgm:t>
    </dgm:pt>
    <dgm:pt modelId="{59774C9C-652B-43EC-B32A-BF5519A4302D}" type="sibTrans" cxnId="{4BF4232F-B690-4448-B2F3-C91F2AA07AF7}">
      <dgm:prSet/>
      <dgm:spPr/>
      <dgm:t>
        <a:bodyPr/>
        <a:lstStyle/>
        <a:p>
          <a:endParaRPr lang="zh-CN" altLang="en-US"/>
        </a:p>
      </dgm:t>
    </dgm:pt>
    <dgm:pt modelId="{755C33EC-0893-42DA-BE70-B671A957EDC8}">
      <dgm:prSet phldrT="[文本]" custT="1"/>
      <dgm:spPr>
        <a:xfrm>
          <a:off x="0" y="1900795"/>
          <a:ext cx="1809750" cy="1116066"/>
        </a:xfrm>
      </dgm:spPr>
      <dgm:t>
        <a:bodyPr/>
        <a:lstStyle/>
        <a:p>
          <a:pPr algn="l"/>
          <a:endParaRPr lang="zh-CN" altLang="en-US" sz="1800" dirty="0">
            <a:latin typeface="微软雅黑" pitchFamily="34" charset="-122"/>
            <a:ea typeface="微软雅黑" pitchFamily="34" charset="-122"/>
            <a:cs typeface="+mn-cs"/>
          </a:endParaRPr>
        </a:p>
      </dgm:t>
    </dgm:pt>
    <dgm:pt modelId="{93D00959-F082-48C4-B1E5-8450C11059D1}" type="parTrans" cxnId="{6CA0FE85-BB0D-465B-856F-8B2A2519F4B7}">
      <dgm:prSet/>
      <dgm:spPr/>
      <dgm:t>
        <a:bodyPr/>
        <a:lstStyle/>
        <a:p>
          <a:endParaRPr lang="zh-CN" altLang="en-US"/>
        </a:p>
      </dgm:t>
    </dgm:pt>
    <dgm:pt modelId="{2F1E50A9-C519-4168-B240-DCC7FC2924D1}" type="sibTrans" cxnId="{6CA0FE85-BB0D-465B-856F-8B2A2519F4B7}">
      <dgm:prSet/>
      <dgm:spPr/>
      <dgm:t>
        <a:bodyPr/>
        <a:lstStyle/>
        <a:p>
          <a:endParaRPr lang="zh-CN" altLang="en-US"/>
        </a:p>
      </dgm:t>
    </dgm:pt>
    <dgm:pt modelId="{93F517A6-E580-4E92-BA1B-64FEFD2AF4D3}">
      <dgm:prSet phldrT="[文本]" custT="1"/>
      <dgm:spPr>
        <a:xfrm>
          <a:off x="0" y="1900795"/>
          <a:ext cx="1809750" cy="1116066"/>
        </a:xfrm>
      </dgm:spPr>
      <dgm:t>
        <a:bodyPr/>
        <a:lstStyle/>
        <a:p>
          <a:pPr algn="l"/>
          <a:r>
            <a:rPr lang="zh-CN" altLang="en-US" sz="1800" b="1" dirty="0" smtClean="0">
              <a:latin typeface="微软雅黑" pitchFamily="34" charset="-122"/>
              <a:ea typeface="微软雅黑" pitchFamily="34" charset="-122"/>
            </a:rPr>
            <a:t>案例分析：</a:t>
          </a:r>
          <a:r>
            <a:rPr lang="zh-CN" altLang="en-US" sz="1800" b="0" dirty="0" smtClean="0">
              <a:latin typeface="微软雅黑" pitchFamily="34" charset="-122"/>
              <a:ea typeface="微软雅黑" pitchFamily="34" charset="-122"/>
            </a:rPr>
            <a:t>推荐优秀企业作为学院研究案例</a:t>
          </a:r>
          <a:endParaRPr lang="zh-CN" altLang="en-US" sz="1800" dirty="0">
            <a:latin typeface="微软雅黑" pitchFamily="34" charset="-122"/>
            <a:ea typeface="微软雅黑" pitchFamily="34" charset="-122"/>
            <a:cs typeface="+mn-cs"/>
          </a:endParaRPr>
        </a:p>
      </dgm:t>
    </dgm:pt>
    <dgm:pt modelId="{E62CD029-0EC3-4864-AD7B-8871720E42E2}" type="parTrans" cxnId="{A775A377-FB2B-4C32-A057-6DBDE88017F5}">
      <dgm:prSet/>
      <dgm:spPr/>
      <dgm:t>
        <a:bodyPr/>
        <a:lstStyle/>
        <a:p>
          <a:endParaRPr lang="zh-CN" altLang="en-US"/>
        </a:p>
      </dgm:t>
    </dgm:pt>
    <dgm:pt modelId="{BF0CA42C-83CB-4B9A-BD95-90C39E154FDC}" type="sibTrans" cxnId="{A775A377-FB2B-4C32-A057-6DBDE88017F5}">
      <dgm:prSet/>
      <dgm:spPr/>
      <dgm:t>
        <a:bodyPr/>
        <a:lstStyle/>
        <a:p>
          <a:endParaRPr lang="zh-CN" altLang="en-US"/>
        </a:p>
      </dgm:t>
    </dgm:pt>
    <dgm:pt modelId="{74AE3477-B189-4CE0-B24F-4A08537ABD9F}" type="pres">
      <dgm:prSet presAssocID="{49828AF1-4C4A-4BB1-807D-92E2520BD827}" presName="linear" presStyleCnt="0">
        <dgm:presLayoutVars>
          <dgm:dir/>
          <dgm:resizeHandles val="exact"/>
        </dgm:presLayoutVars>
      </dgm:prSet>
      <dgm:spPr/>
      <dgm:t>
        <a:bodyPr/>
        <a:lstStyle/>
        <a:p>
          <a:endParaRPr lang="zh-CN" altLang="en-US"/>
        </a:p>
      </dgm:t>
    </dgm:pt>
    <dgm:pt modelId="{71CE931C-1D53-415C-BBC8-EDC4DE92B0BF}" type="pres">
      <dgm:prSet presAssocID="{4B378CB7-4B74-4D40-AA5D-400EB59C5945}" presName="comp" presStyleCnt="0"/>
      <dgm:spPr/>
      <dgm:t>
        <a:bodyPr/>
        <a:lstStyle/>
        <a:p>
          <a:endParaRPr lang="zh-CN" altLang="en-US"/>
        </a:p>
      </dgm:t>
    </dgm:pt>
    <dgm:pt modelId="{47D39EA9-D942-4F8D-8E4B-4D52BD01F2D3}" type="pres">
      <dgm:prSet presAssocID="{4B378CB7-4B74-4D40-AA5D-400EB59C5945}" presName="box" presStyleLbl="node1" presStyleIdx="0" presStyleCnt="3" custScaleY="62696"/>
      <dgm:spPr>
        <a:prstGeom prst="roundRect">
          <a:avLst>
            <a:gd name="adj" fmla="val 10000"/>
          </a:avLst>
        </a:prstGeom>
      </dgm:spPr>
      <dgm:t>
        <a:bodyPr/>
        <a:lstStyle/>
        <a:p>
          <a:endParaRPr lang="zh-CN" altLang="en-US"/>
        </a:p>
      </dgm:t>
    </dgm:pt>
    <dgm:pt modelId="{56B09075-6D0D-4730-9E6B-6698504D6F67}" type="pres">
      <dgm:prSet presAssocID="{4B378CB7-4B74-4D40-AA5D-400EB59C5945}" presName="img" presStyleLbl="fgImgPlace1" presStyleIdx="0" presStyleCnt="3" custScaleY="63852"/>
      <dgm:spPr>
        <a:xfrm>
          <a:off x="111606" y="111606"/>
          <a:ext cx="361950" cy="892853"/>
        </a:xfrm>
        <a:prstGeom prst="roundRect">
          <a:avLst>
            <a:gd name="adj" fmla="val 10000"/>
          </a:avLst>
        </a:prstGeom>
        <a:blipFill rotWithShape="1">
          <a:blip xmlns:r="http://schemas.openxmlformats.org/officeDocument/2006/relationships" r:embed="rId1"/>
          <a:stretch>
            <a:fillRect/>
          </a:stretch>
        </a:blipFill>
      </dgm:spPr>
      <dgm:t>
        <a:bodyPr/>
        <a:lstStyle/>
        <a:p>
          <a:endParaRPr lang="zh-CN" altLang="en-US"/>
        </a:p>
      </dgm:t>
    </dgm:pt>
    <dgm:pt modelId="{BA78C3B2-9893-4025-B681-A8D01F709C03}" type="pres">
      <dgm:prSet presAssocID="{4B378CB7-4B74-4D40-AA5D-400EB59C5945}" presName="text" presStyleLbl="node1" presStyleIdx="0" presStyleCnt="3">
        <dgm:presLayoutVars>
          <dgm:bulletEnabled val="1"/>
        </dgm:presLayoutVars>
      </dgm:prSet>
      <dgm:spPr/>
      <dgm:t>
        <a:bodyPr/>
        <a:lstStyle/>
        <a:p>
          <a:endParaRPr lang="zh-CN" altLang="en-US"/>
        </a:p>
      </dgm:t>
    </dgm:pt>
    <dgm:pt modelId="{B3DD34F1-0C8D-413A-BB1B-57D4FA3D7F49}" type="pres">
      <dgm:prSet presAssocID="{17CCF88F-E9C9-4DE5-BB58-E6BEDB8F05CB}" presName="spacer" presStyleCnt="0"/>
      <dgm:spPr/>
      <dgm:t>
        <a:bodyPr/>
        <a:lstStyle/>
        <a:p>
          <a:endParaRPr lang="zh-CN" altLang="en-US"/>
        </a:p>
      </dgm:t>
    </dgm:pt>
    <dgm:pt modelId="{8F849440-7DFD-4644-A6EA-987EBAF7CFF4}" type="pres">
      <dgm:prSet presAssocID="{4F5B9AFD-6C16-4A02-903F-6735A01F4ED8}" presName="comp" presStyleCnt="0"/>
      <dgm:spPr/>
      <dgm:t>
        <a:bodyPr/>
        <a:lstStyle/>
        <a:p>
          <a:endParaRPr lang="zh-CN" altLang="en-US"/>
        </a:p>
      </dgm:t>
    </dgm:pt>
    <dgm:pt modelId="{DCCFA8E7-8F78-4D8F-BAF3-3EF51239FB77}" type="pres">
      <dgm:prSet presAssocID="{4F5B9AFD-6C16-4A02-903F-6735A01F4ED8}" presName="box" presStyleLbl="node1" presStyleIdx="1" presStyleCnt="3" custScaleY="58154"/>
      <dgm:spPr>
        <a:prstGeom prst="roundRect">
          <a:avLst>
            <a:gd name="adj" fmla="val 10000"/>
          </a:avLst>
        </a:prstGeom>
      </dgm:spPr>
      <dgm:t>
        <a:bodyPr/>
        <a:lstStyle/>
        <a:p>
          <a:endParaRPr lang="zh-CN" altLang="en-US"/>
        </a:p>
      </dgm:t>
    </dgm:pt>
    <dgm:pt modelId="{22B1FF8E-6D95-42C9-A1AA-34746A380471}" type="pres">
      <dgm:prSet presAssocID="{4F5B9AFD-6C16-4A02-903F-6735A01F4ED8}" presName="img" presStyleLbl="fgImgPlace1" presStyleIdx="1" presStyleCnt="3" custScaleY="61756"/>
      <dgm:spPr>
        <a:xfrm>
          <a:off x="111606" y="1254543"/>
          <a:ext cx="361950" cy="507774"/>
        </a:xfrm>
        <a:prstGeom prst="roundRect">
          <a:avLst>
            <a:gd name="adj" fmla="val 10000"/>
          </a:avLst>
        </a:prstGeom>
        <a:blipFill rotWithShape="1">
          <a:blip xmlns:r="http://schemas.openxmlformats.org/officeDocument/2006/relationships" r:embed="rId2"/>
          <a:stretch>
            <a:fillRect/>
          </a:stretch>
        </a:blipFill>
      </dgm:spPr>
      <dgm:t>
        <a:bodyPr/>
        <a:lstStyle/>
        <a:p>
          <a:endParaRPr lang="zh-CN" altLang="en-US"/>
        </a:p>
      </dgm:t>
    </dgm:pt>
    <dgm:pt modelId="{DB3F5290-C8A0-4F0E-8A28-1D7CC2AD6661}" type="pres">
      <dgm:prSet presAssocID="{4F5B9AFD-6C16-4A02-903F-6735A01F4ED8}" presName="text" presStyleLbl="node1" presStyleIdx="1" presStyleCnt="3">
        <dgm:presLayoutVars>
          <dgm:bulletEnabled val="1"/>
        </dgm:presLayoutVars>
      </dgm:prSet>
      <dgm:spPr/>
      <dgm:t>
        <a:bodyPr/>
        <a:lstStyle/>
        <a:p>
          <a:endParaRPr lang="zh-CN" altLang="en-US"/>
        </a:p>
      </dgm:t>
    </dgm:pt>
    <dgm:pt modelId="{F09EFA18-70D7-4667-96B6-E013B00D195E}" type="pres">
      <dgm:prSet presAssocID="{415A3413-46E9-4702-9DC0-474F6278EEC3}" presName="spacer" presStyleCnt="0"/>
      <dgm:spPr/>
      <dgm:t>
        <a:bodyPr/>
        <a:lstStyle/>
        <a:p>
          <a:endParaRPr lang="zh-CN" altLang="en-US"/>
        </a:p>
      </dgm:t>
    </dgm:pt>
    <dgm:pt modelId="{80820510-E57F-4E08-9EDA-765D18EB5CFC}" type="pres">
      <dgm:prSet presAssocID="{ED811D55-D5C0-43E6-99A1-A634D3158DFD}" presName="comp" presStyleCnt="0"/>
      <dgm:spPr/>
      <dgm:t>
        <a:bodyPr/>
        <a:lstStyle/>
        <a:p>
          <a:endParaRPr lang="zh-CN" altLang="en-US"/>
        </a:p>
      </dgm:t>
    </dgm:pt>
    <dgm:pt modelId="{B1A0C029-CD24-4A13-BFF6-A62A72E50DE1}" type="pres">
      <dgm:prSet presAssocID="{ED811D55-D5C0-43E6-99A1-A634D3158DFD}" presName="box" presStyleLbl="node1" presStyleIdx="2" presStyleCnt="3"/>
      <dgm:spPr>
        <a:prstGeom prst="roundRect">
          <a:avLst>
            <a:gd name="adj" fmla="val 10000"/>
          </a:avLst>
        </a:prstGeom>
      </dgm:spPr>
      <dgm:t>
        <a:bodyPr/>
        <a:lstStyle/>
        <a:p>
          <a:endParaRPr lang="zh-CN" altLang="en-US"/>
        </a:p>
      </dgm:t>
    </dgm:pt>
    <dgm:pt modelId="{2FD9DFA3-3FA2-4AF4-BF55-541A031EF7A0}" type="pres">
      <dgm:prSet presAssocID="{ED811D55-D5C0-43E6-99A1-A634D3158DFD}" presName="img" presStyleLbl="fgImgPlace1" presStyleIdx="2" presStyleCnt="3"/>
      <dgm:spPr>
        <a:xfrm>
          <a:off x="111606" y="2012402"/>
          <a:ext cx="361950" cy="892853"/>
        </a:xfrm>
        <a:prstGeom prst="roundRect">
          <a:avLst>
            <a:gd name="adj" fmla="val 10000"/>
          </a:avLst>
        </a:prstGeom>
        <a:blipFill rotWithShape="1">
          <a:blip xmlns:r="http://schemas.openxmlformats.org/officeDocument/2006/relationships" r:embed="rId3"/>
          <a:stretch>
            <a:fillRect/>
          </a:stretch>
        </a:blipFill>
      </dgm:spPr>
      <dgm:t>
        <a:bodyPr/>
        <a:lstStyle/>
        <a:p>
          <a:endParaRPr lang="zh-CN" altLang="en-US"/>
        </a:p>
      </dgm:t>
    </dgm:pt>
    <dgm:pt modelId="{B7ECF18E-5F7C-42A5-857C-C2C24EA2E402}" type="pres">
      <dgm:prSet presAssocID="{ED811D55-D5C0-43E6-99A1-A634D3158DFD}" presName="text" presStyleLbl="node1" presStyleIdx="2" presStyleCnt="3">
        <dgm:presLayoutVars>
          <dgm:bulletEnabled val="1"/>
        </dgm:presLayoutVars>
      </dgm:prSet>
      <dgm:spPr/>
      <dgm:t>
        <a:bodyPr/>
        <a:lstStyle/>
        <a:p>
          <a:endParaRPr lang="zh-CN" altLang="en-US"/>
        </a:p>
      </dgm:t>
    </dgm:pt>
  </dgm:ptLst>
  <dgm:cxnLst>
    <dgm:cxn modelId="{2F69E630-39D8-464A-A804-2818EC593ACF}" type="presOf" srcId="{AA368B36-6CCF-47FF-94FD-2311254145BF}" destId="{B7ECF18E-5F7C-42A5-857C-C2C24EA2E402}" srcOrd="1" destOrd="2" presId="urn:microsoft.com/office/officeart/2005/8/layout/vList4"/>
    <dgm:cxn modelId="{7BC8A1C7-8F1A-4720-968E-2BEE10E86CE2}" srcId="{ED811D55-D5C0-43E6-99A1-A634D3158DFD}" destId="{76C6F7F1-2137-4235-8BEA-3192B72C0129}" srcOrd="5" destOrd="0" parTransId="{B7517345-FF74-4AC6-8372-9091F3C95FFE}" sibTransId="{3EE5B80B-CB31-4F27-9624-0D9AFCF03F80}"/>
    <dgm:cxn modelId="{CC23FBE3-1C9D-4390-BCD3-F7D05D665A8F}" type="presOf" srcId="{755C33EC-0893-42DA-BE70-B671A957EDC8}" destId="{B1A0C029-CD24-4A13-BFF6-A62A72E50DE1}" srcOrd="0" destOrd="4" presId="urn:microsoft.com/office/officeart/2005/8/layout/vList4"/>
    <dgm:cxn modelId="{B3E302DB-6CE3-4DC4-9BFD-0072E97F9E11}" type="presOf" srcId="{D652DF1F-D081-44AF-9165-53A7FA8C52D4}" destId="{B7ECF18E-5F7C-42A5-857C-C2C24EA2E402}" srcOrd="1" destOrd="5" presId="urn:microsoft.com/office/officeart/2005/8/layout/vList4"/>
    <dgm:cxn modelId="{6CA0FE85-BB0D-465B-856F-8B2A2519F4B7}" srcId="{ED811D55-D5C0-43E6-99A1-A634D3158DFD}" destId="{755C33EC-0893-42DA-BE70-B671A957EDC8}" srcOrd="3" destOrd="0" parTransId="{93D00959-F082-48C4-B1E5-8450C11059D1}" sibTransId="{2F1E50A9-C519-4168-B240-DCC7FC2924D1}"/>
    <dgm:cxn modelId="{D8C6EB09-37C5-4ACB-AE72-EC60210EC898}" type="presOf" srcId="{F24249D7-74E3-407B-8EBE-24FF80E83E16}" destId="{DB3F5290-C8A0-4F0E-8A28-1D7CC2AD6661}" srcOrd="1" destOrd="1" presId="urn:microsoft.com/office/officeart/2005/8/layout/vList4"/>
    <dgm:cxn modelId="{1FCE180D-0AEA-4197-BB37-E4487043B871}" type="presOf" srcId="{4F5B9AFD-6C16-4A02-903F-6735A01F4ED8}" destId="{DCCFA8E7-8F78-4D8F-BAF3-3EF51239FB77}" srcOrd="0" destOrd="0" presId="urn:microsoft.com/office/officeart/2005/8/layout/vList4"/>
    <dgm:cxn modelId="{C332B4CE-F1C3-4425-A8B0-292D117EA03B}" type="presOf" srcId="{18CA51E8-F218-4386-A4E5-5C9C86BEA985}" destId="{B1A0C029-CD24-4A13-BFF6-A62A72E50DE1}" srcOrd="0" destOrd="1" presId="urn:microsoft.com/office/officeart/2005/8/layout/vList4"/>
    <dgm:cxn modelId="{4BF4232F-B690-4448-B2F3-C91F2AA07AF7}" srcId="{ED811D55-D5C0-43E6-99A1-A634D3158DFD}" destId="{D652DF1F-D081-44AF-9165-53A7FA8C52D4}" srcOrd="4" destOrd="0" parTransId="{0FE9E255-492F-4570-8DB6-932AA7532918}" sibTransId="{59774C9C-652B-43EC-B32A-BF5519A4302D}"/>
    <dgm:cxn modelId="{A775A377-FB2B-4C32-A057-6DBDE88017F5}" srcId="{ED811D55-D5C0-43E6-99A1-A634D3158DFD}" destId="{93F517A6-E580-4E92-BA1B-64FEFD2AF4D3}" srcOrd="2" destOrd="0" parTransId="{E62CD029-0EC3-4864-AD7B-8871720E42E2}" sibTransId="{BF0CA42C-83CB-4B9A-BD95-90C39E154FDC}"/>
    <dgm:cxn modelId="{9ACE62EE-8706-4DF0-8C0E-68A88FE4ED2A}" type="presOf" srcId="{D652DF1F-D081-44AF-9165-53A7FA8C52D4}" destId="{B1A0C029-CD24-4A13-BFF6-A62A72E50DE1}" srcOrd="0" destOrd="5" presId="urn:microsoft.com/office/officeart/2005/8/layout/vList4"/>
    <dgm:cxn modelId="{4758A7EA-2FFD-4D9C-B6C4-63FDE26742A8}" type="presOf" srcId="{755C33EC-0893-42DA-BE70-B671A957EDC8}" destId="{B7ECF18E-5F7C-42A5-857C-C2C24EA2E402}" srcOrd="1" destOrd="4" presId="urn:microsoft.com/office/officeart/2005/8/layout/vList4"/>
    <dgm:cxn modelId="{1F978B35-CCA8-4D18-A745-D9A6641DE23D}" srcId="{ED811D55-D5C0-43E6-99A1-A634D3158DFD}" destId="{18CA51E8-F218-4386-A4E5-5C9C86BEA985}" srcOrd="0" destOrd="0" parTransId="{B0B625E3-9483-4BAF-850D-25C2DEA84517}" sibTransId="{D8AB1C0B-93FA-4F19-AAC1-97D97C9A66A6}"/>
    <dgm:cxn modelId="{BE50801B-A3C0-4081-852D-8AE4C445600D}" srcId="{49828AF1-4C4A-4BB1-807D-92E2520BD827}" destId="{4B378CB7-4B74-4D40-AA5D-400EB59C5945}" srcOrd="0" destOrd="0" parTransId="{3A22E752-EAF9-4610-9461-6744AA785918}" sibTransId="{17CCF88F-E9C9-4DE5-BB58-E6BEDB8F05CB}"/>
    <dgm:cxn modelId="{E127B8B1-6D3E-4513-B2CA-84BEBFAF983F}" srcId="{49828AF1-4C4A-4BB1-807D-92E2520BD827}" destId="{ED811D55-D5C0-43E6-99A1-A634D3158DFD}" srcOrd="2" destOrd="0" parTransId="{4F6EE2B2-095A-4E82-A906-6F37FB605C8C}" sibTransId="{D673ADC6-9EEC-4224-BDF3-26961E8A7FF0}"/>
    <dgm:cxn modelId="{25ECDF2B-BB3D-4BB4-8DC5-E7BC3D5E5A4A}" type="presOf" srcId="{4B378CB7-4B74-4D40-AA5D-400EB59C5945}" destId="{BA78C3B2-9893-4025-B681-A8D01F709C03}" srcOrd="1" destOrd="0" presId="urn:microsoft.com/office/officeart/2005/8/layout/vList4"/>
    <dgm:cxn modelId="{347365F1-97DE-40A0-94F0-EB5D0228280F}" srcId="{49828AF1-4C4A-4BB1-807D-92E2520BD827}" destId="{4F5B9AFD-6C16-4A02-903F-6735A01F4ED8}" srcOrd="1" destOrd="0" parTransId="{94E437B9-0EDB-4014-99D6-F6A0B0955926}" sibTransId="{415A3413-46E9-4702-9DC0-474F6278EEC3}"/>
    <dgm:cxn modelId="{579D5A74-DF31-4908-8257-1BD0A1511D0D}" type="presOf" srcId="{F24249D7-74E3-407B-8EBE-24FF80E83E16}" destId="{DCCFA8E7-8F78-4D8F-BAF3-3EF51239FB77}" srcOrd="0" destOrd="1" presId="urn:microsoft.com/office/officeart/2005/8/layout/vList4"/>
    <dgm:cxn modelId="{F93F2AEE-64A1-46F6-B9CF-54A02D6D6B59}" srcId="{ED811D55-D5C0-43E6-99A1-A634D3158DFD}" destId="{AA368B36-6CCF-47FF-94FD-2311254145BF}" srcOrd="1" destOrd="0" parTransId="{7FFEC34A-4749-4C4B-B326-E8C57F4449C1}" sibTransId="{79D5B10E-19E6-490E-A0B0-A354CFEA91FD}"/>
    <dgm:cxn modelId="{DB878E04-738D-40AC-8083-B49060BAB25A}" type="presOf" srcId="{ED811D55-D5C0-43E6-99A1-A634D3158DFD}" destId="{B1A0C029-CD24-4A13-BFF6-A62A72E50DE1}" srcOrd="0" destOrd="0" presId="urn:microsoft.com/office/officeart/2005/8/layout/vList4"/>
    <dgm:cxn modelId="{72C35DD4-AAB1-43EC-9B69-F230F95C7427}" type="presOf" srcId="{49828AF1-4C4A-4BB1-807D-92E2520BD827}" destId="{74AE3477-B189-4CE0-B24F-4A08537ABD9F}" srcOrd="0" destOrd="0" presId="urn:microsoft.com/office/officeart/2005/8/layout/vList4"/>
    <dgm:cxn modelId="{49CB41B2-A90F-468E-BD82-70BC9A8931C5}" type="presOf" srcId="{76C6F7F1-2137-4235-8BEA-3192B72C0129}" destId="{B1A0C029-CD24-4A13-BFF6-A62A72E50DE1}" srcOrd="0" destOrd="6" presId="urn:microsoft.com/office/officeart/2005/8/layout/vList4"/>
    <dgm:cxn modelId="{75105DEE-EDED-4A96-9C41-6CD7F06AEDCF}" type="presOf" srcId="{4B378CB7-4B74-4D40-AA5D-400EB59C5945}" destId="{47D39EA9-D942-4F8D-8E4B-4D52BD01F2D3}" srcOrd="0" destOrd="0" presId="urn:microsoft.com/office/officeart/2005/8/layout/vList4"/>
    <dgm:cxn modelId="{3DC155F8-661D-40E9-92CA-8AEB2EF34E33}" type="presOf" srcId="{AA368B36-6CCF-47FF-94FD-2311254145BF}" destId="{B1A0C029-CD24-4A13-BFF6-A62A72E50DE1}" srcOrd="0" destOrd="2" presId="urn:microsoft.com/office/officeart/2005/8/layout/vList4"/>
    <dgm:cxn modelId="{462AFE97-EED7-487C-AF14-CE9DA95C4A58}" type="presOf" srcId="{76C6F7F1-2137-4235-8BEA-3192B72C0129}" destId="{B7ECF18E-5F7C-42A5-857C-C2C24EA2E402}" srcOrd="1" destOrd="6" presId="urn:microsoft.com/office/officeart/2005/8/layout/vList4"/>
    <dgm:cxn modelId="{C11313E2-E938-4D37-882F-1CD40B6D9AE1}" srcId="{4F5B9AFD-6C16-4A02-903F-6735A01F4ED8}" destId="{F24249D7-74E3-407B-8EBE-24FF80E83E16}" srcOrd="0" destOrd="0" parTransId="{E80C63A9-3FB5-44C6-A4B0-BF3ABEDE88B4}" sibTransId="{ACEF2424-8F43-40E4-AC84-CC138C8A04B8}"/>
    <dgm:cxn modelId="{BF5BC4F7-5FB6-4EAE-B90E-7B0DED5AA3D3}" type="presOf" srcId="{93F517A6-E580-4E92-BA1B-64FEFD2AF4D3}" destId="{B1A0C029-CD24-4A13-BFF6-A62A72E50DE1}" srcOrd="0" destOrd="3" presId="urn:microsoft.com/office/officeart/2005/8/layout/vList4"/>
    <dgm:cxn modelId="{84847512-9001-4CEB-BD06-8552A99F2C03}" type="presOf" srcId="{4F5B9AFD-6C16-4A02-903F-6735A01F4ED8}" destId="{DB3F5290-C8A0-4F0E-8A28-1D7CC2AD6661}" srcOrd="1" destOrd="0" presId="urn:microsoft.com/office/officeart/2005/8/layout/vList4"/>
    <dgm:cxn modelId="{FCC1AB27-5BF3-4B3B-95D9-8494F9B709D7}" type="presOf" srcId="{18CA51E8-F218-4386-A4E5-5C9C86BEA985}" destId="{B7ECF18E-5F7C-42A5-857C-C2C24EA2E402}" srcOrd="1" destOrd="1" presId="urn:microsoft.com/office/officeart/2005/8/layout/vList4"/>
    <dgm:cxn modelId="{3EA26A2A-FADA-456E-86F0-E2CB393A1476}" type="presOf" srcId="{93F517A6-E580-4E92-BA1B-64FEFD2AF4D3}" destId="{B7ECF18E-5F7C-42A5-857C-C2C24EA2E402}" srcOrd="1" destOrd="3" presId="urn:microsoft.com/office/officeart/2005/8/layout/vList4"/>
    <dgm:cxn modelId="{A392E498-4F9C-4409-BF1B-16EBD56D96FB}" type="presOf" srcId="{ED811D55-D5C0-43E6-99A1-A634D3158DFD}" destId="{B7ECF18E-5F7C-42A5-857C-C2C24EA2E402}" srcOrd="1" destOrd="0" presId="urn:microsoft.com/office/officeart/2005/8/layout/vList4"/>
    <dgm:cxn modelId="{B6040CF4-06C0-4411-8A23-E834B4F5F4A1}" type="presParOf" srcId="{74AE3477-B189-4CE0-B24F-4A08537ABD9F}" destId="{71CE931C-1D53-415C-BBC8-EDC4DE92B0BF}" srcOrd="0" destOrd="0" presId="urn:microsoft.com/office/officeart/2005/8/layout/vList4"/>
    <dgm:cxn modelId="{4B802A29-3E3F-4E2E-94A1-D6A81B3C1DEE}" type="presParOf" srcId="{71CE931C-1D53-415C-BBC8-EDC4DE92B0BF}" destId="{47D39EA9-D942-4F8D-8E4B-4D52BD01F2D3}" srcOrd="0" destOrd="0" presId="urn:microsoft.com/office/officeart/2005/8/layout/vList4"/>
    <dgm:cxn modelId="{F17D8EE0-64C7-4DA1-9268-C193E5030F11}" type="presParOf" srcId="{71CE931C-1D53-415C-BBC8-EDC4DE92B0BF}" destId="{56B09075-6D0D-4730-9E6B-6698504D6F67}" srcOrd="1" destOrd="0" presId="urn:microsoft.com/office/officeart/2005/8/layout/vList4"/>
    <dgm:cxn modelId="{6CFE0FC5-E333-46F4-A2E1-49E2612D93BD}" type="presParOf" srcId="{71CE931C-1D53-415C-BBC8-EDC4DE92B0BF}" destId="{BA78C3B2-9893-4025-B681-A8D01F709C03}" srcOrd="2" destOrd="0" presId="urn:microsoft.com/office/officeart/2005/8/layout/vList4"/>
    <dgm:cxn modelId="{78A1342F-6FB5-4811-965A-5B7520EBB1FE}" type="presParOf" srcId="{74AE3477-B189-4CE0-B24F-4A08537ABD9F}" destId="{B3DD34F1-0C8D-413A-BB1B-57D4FA3D7F49}" srcOrd="1" destOrd="0" presId="urn:microsoft.com/office/officeart/2005/8/layout/vList4"/>
    <dgm:cxn modelId="{9282704A-9206-463E-B3C1-478FCE76634E}" type="presParOf" srcId="{74AE3477-B189-4CE0-B24F-4A08537ABD9F}" destId="{8F849440-7DFD-4644-A6EA-987EBAF7CFF4}" srcOrd="2" destOrd="0" presId="urn:microsoft.com/office/officeart/2005/8/layout/vList4"/>
    <dgm:cxn modelId="{98969300-B15D-49A1-8CF1-5E2D575DABE5}" type="presParOf" srcId="{8F849440-7DFD-4644-A6EA-987EBAF7CFF4}" destId="{DCCFA8E7-8F78-4D8F-BAF3-3EF51239FB77}" srcOrd="0" destOrd="0" presId="urn:microsoft.com/office/officeart/2005/8/layout/vList4"/>
    <dgm:cxn modelId="{C89BABEC-6EAB-4825-9D15-7B74F816BD85}" type="presParOf" srcId="{8F849440-7DFD-4644-A6EA-987EBAF7CFF4}" destId="{22B1FF8E-6D95-42C9-A1AA-34746A380471}" srcOrd="1" destOrd="0" presId="urn:microsoft.com/office/officeart/2005/8/layout/vList4"/>
    <dgm:cxn modelId="{57855B54-4955-46A2-85D7-DBD97267AF5C}" type="presParOf" srcId="{8F849440-7DFD-4644-A6EA-987EBAF7CFF4}" destId="{DB3F5290-C8A0-4F0E-8A28-1D7CC2AD6661}" srcOrd="2" destOrd="0" presId="urn:microsoft.com/office/officeart/2005/8/layout/vList4"/>
    <dgm:cxn modelId="{5F4E4318-6B2B-4167-B7D6-5BF5FBAD6973}" type="presParOf" srcId="{74AE3477-B189-4CE0-B24F-4A08537ABD9F}" destId="{F09EFA18-70D7-4667-96B6-E013B00D195E}" srcOrd="3" destOrd="0" presId="urn:microsoft.com/office/officeart/2005/8/layout/vList4"/>
    <dgm:cxn modelId="{E2ABEDDD-F798-4F0D-B202-62E2B815A91F}" type="presParOf" srcId="{74AE3477-B189-4CE0-B24F-4A08537ABD9F}" destId="{80820510-E57F-4E08-9EDA-765D18EB5CFC}" srcOrd="4" destOrd="0" presId="urn:microsoft.com/office/officeart/2005/8/layout/vList4"/>
    <dgm:cxn modelId="{0472A6C6-4252-4341-91C1-7793843CA20A}" type="presParOf" srcId="{80820510-E57F-4E08-9EDA-765D18EB5CFC}" destId="{B1A0C029-CD24-4A13-BFF6-A62A72E50DE1}" srcOrd="0" destOrd="0" presId="urn:microsoft.com/office/officeart/2005/8/layout/vList4"/>
    <dgm:cxn modelId="{80B54B9E-E04C-4BED-8C87-CC2E0FAD9FA7}" type="presParOf" srcId="{80820510-E57F-4E08-9EDA-765D18EB5CFC}" destId="{2FD9DFA3-3FA2-4AF4-BF55-541A031EF7A0}" srcOrd="1" destOrd="0" presId="urn:microsoft.com/office/officeart/2005/8/layout/vList4"/>
    <dgm:cxn modelId="{42D4B2DC-8419-4ED3-84C3-A83531DF4767}" type="presParOf" srcId="{80820510-E57F-4E08-9EDA-765D18EB5CFC}" destId="{B7ECF18E-5F7C-42A5-857C-C2C24EA2E402}" srcOrd="2" destOrd="0" presId="urn:microsoft.com/office/officeart/2005/8/layout/vList4"/>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49828AF1-4C4A-4BB1-807D-92E2520BD827}" type="doc">
      <dgm:prSet loTypeId="urn:microsoft.com/office/officeart/2005/8/layout/vList4" loCatId="list" qsTypeId="urn:microsoft.com/office/officeart/2005/8/quickstyle/3d2" qsCatId="3D" csTypeId="urn:microsoft.com/office/officeart/2005/8/colors/accent0_1" csCatId="mainScheme" phldr="1"/>
      <dgm:spPr/>
      <dgm:t>
        <a:bodyPr/>
        <a:lstStyle/>
        <a:p>
          <a:endParaRPr lang="zh-CN" altLang="en-US"/>
        </a:p>
      </dgm:t>
    </dgm:pt>
    <dgm:pt modelId="{4B378CB7-4B74-4D40-AA5D-400EB59C5945}">
      <dgm:prSet phldrT="[文本]" custT="1"/>
      <dgm:spPr/>
      <dgm:t>
        <a:bodyPr/>
        <a:lstStyle/>
        <a:p>
          <a:pPr algn="l"/>
          <a:r>
            <a:rPr lang="zh-CN" altLang="en-US" sz="2400" b="1">
              <a:latin typeface="微软雅黑" pitchFamily="34" charset="-122"/>
              <a:ea typeface="微软雅黑" pitchFamily="34" charset="-122"/>
            </a:rPr>
            <a:t>中基层培训</a:t>
          </a:r>
        </a:p>
      </dgm:t>
    </dgm:pt>
    <dgm:pt modelId="{3A22E752-EAF9-4610-9461-6744AA785918}" type="parTrans" cxnId="{BE50801B-A3C0-4081-852D-8AE4C445600D}">
      <dgm:prSet/>
      <dgm:spPr/>
      <dgm:t>
        <a:bodyPr/>
        <a:lstStyle/>
        <a:p>
          <a:pPr algn="l"/>
          <a:endParaRPr lang="zh-CN" altLang="en-US" sz="2400"/>
        </a:p>
      </dgm:t>
    </dgm:pt>
    <dgm:pt modelId="{17CCF88F-E9C9-4DE5-BB58-E6BEDB8F05CB}" type="sibTrans" cxnId="{BE50801B-A3C0-4081-852D-8AE4C445600D}">
      <dgm:prSet/>
      <dgm:spPr/>
      <dgm:t>
        <a:bodyPr/>
        <a:lstStyle/>
        <a:p>
          <a:pPr algn="l"/>
          <a:endParaRPr lang="zh-CN" altLang="en-US" sz="2400"/>
        </a:p>
      </dgm:t>
    </dgm:pt>
    <dgm:pt modelId="{D417FD8D-5E5A-43A3-81DF-948D6FA0047C}">
      <dgm:prSet phldrT="[文本]" custT="1"/>
      <dgm:spPr/>
      <dgm:t>
        <a:bodyPr/>
        <a:lstStyle/>
        <a:p>
          <a:pPr algn="l"/>
          <a:r>
            <a:rPr lang="zh-CN" altLang="en-US" sz="1600">
              <a:latin typeface="微软雅黑" pitchFamily="34" charset="-122"/>
              <a:ea typeface="微软雅黑" pitchFamily="34" charset="-122"/>
            </a:rPr>
            <a:t>时代光华网络学院</a:t>
          </a:r>
        </a:p>
      </dgm:t>
    </dgm:pt>
    <dgm:pt modelId="{D21F5060-6500-424C-BBBD-275A70878644}" type="parTrans" cxnId="{B68B9B29-2E57-4FC6-995D-6AB602E58525}">
      <dgm:prSet/>
      <dgm:spPr/>
      <dgm:t>
        <a:bodyPr/>
        <a:lstStyle/>
        <a:p>
          <a:pPr algn="l"/>
          <a:endParaRPr lang="zh-CN" altLang="en-US" sz="2400"/>
        </a:p>
      </dgm:t>
    </dgm:pt>
    <dgm:pt modelId="{2DBA3349-A14C-4982-BC7F-58A1C1957D9F}" type="sibTrans" cxnId="{B68B9B29-2E57-4FC6-995D-6AB602E58525}">
      <dgm:prSet/>
      <dgm:spPr/>
      <dgm:t>
        <a:bodyPr/>
        <a:lstStyle/>
        <a:p>
          <a:pPr algn="l"/>
          <a:endParaRPr lang="zh-CN" altLang="en-US" sz="2400"/>
        </a:p>
      </dgm:t>
    </dgm:pt>
    <dgm:pt modelId="{ED811D55-D5C0-43E6-99A1-A634D3158DFD}">
      <dgm:prSet phldrT="[文本]" custT="1"/>
      <dgm:spPr/>
      <dgm:t>
        <a:bodyPr/>
        <a:lstStyle/>
        <a:p>
          <a:pPr algn="l"/>
          <a:r>
            <a:rPr lang="zh-CN" altLang="en-US" sz="2400" b="1" dirty="0">
              <a:latin typeface="微软雅黑" pitchFamily="34" charset="-122"/>
              <a:ea typeface="微软雅黑" pitchFamily="34" charset="-122"/>
            </a:rPr>
            <a:t>企业诊断：</a:t>
          </a:r>
          <a:r>
            <a:rPr lang="zh-CN" altLang="en-US" sz="1600" b="0" dirty="0">
              <a:latin typeface="微软雅黑" pitchFamily="34" charset="-122"/>
              <a:ea typeface="微软雅黑" pitchFamily="34" charset="-122"/>
            </a:rPr>
            <a:t>帮助</a:t>
          </a:r>
          <a:r>
            <a:rPr lang="en-US" altLang="zh-CN" sz="1600" b="0" dirty="0">
              <a:latin typeface="微软雅黑" pitchFamily="34" charset="-122"/>
              <a:ea typeface="微软雅黑" pitchFamily="34" charset="-122"/>
            </a:rPr>
            <a:t>EMBA</a:t>
          </a:r>
          <a:r>
            <a:rPr lang="zh-CN" altLang="en-US" sz="1600" b="0" dirty="0">
              <a:latin typeface="微软雅黑" pitchFamily="34" charset="-122"/>
              <a:ea typeface="微软雅黑" pitchFamily="34" charset="-122"/>
            </a:rPr>
            <a:t>学员进行企业系统化诊断，并提供诊断报告与改进方案</a:t>
          </a:r>
        </a:p>
      </dgm:t>
    </dgm:pt>
    <dgm:pt modelId="{4F6EE2B2-095A-4E82-A906-6F37FB605C8C}" type="parTrans" cxnId="{E127B8B1-6D3E-4513-B2CA-84BEBFAF983F}">
      <dgm:prSet/>
      <dgm:spPr/>
      <dgm:t>
        <a:bodyPr/>
        <a:lstStyle/>
        <a:p>
          <a:pPr algn="l"/>
          <a:endParaRPr lang="zh-CN" altLang="en-US" sz="2400"/>
        </a:p>
      </dgm:t>
    </dgm:pt>
    <dgm:pt modelId="{D673ADC6-9EEC-4224-BDF3-26961E8A7FF0}" type="sibTrans" cxnId="{E127B8B1-6D3E-4513-B2CA-84BEBFAF983F}">
      <dgm:prSet/>
      <dgm:spPr/>
      <dgm:t>
        <a:bodyPr/>
        <a:lstStyle/>
        <a:p>
          <a:pPr algn="l"/>
          <a:endParaRPr lang="zh-CN" altLang="en-US" sz="2400"/>
        </a:p>
      </dgm:t>
    </dgm:pt>
    <dgm:pt modelId="{18CA51E8-F218-4386-A4E5-5C9C86BEA985}">
      <dgm:prSet phldrT="[文本]" custT="1"/>
      <dgm:spPr/>
      <dgm:t>
        <a:bodyPr/>
        <a:lstStyle/>
        <a:p>
          <a:pPr algn="l"/>
          <a:r>
            <a:rPr lang="zh-CN" altLang="en-US" sz="2400" b="1" dirty="0" smtClean="0">
              <a:latin typeface="微软雅黑" pitchFamily="34" charset="-122"/>
              <a:ea typeface="微软雅黑" pitchFamily="34" charset="-122"/>
            </a:rPr>
            <a:t>培训后落地服务：</a:t>
          </a:r>
          <a:r>
            <a:rPr lang="zh-CN" altLang="en-US" sz="1800" b="0" dirty="0" smtClean="0">
              <a:latin typeface="微软雅黑" pitchFamily="34" charset="-122"/>
              <a:ea typeface="微软雅黑" pitchFamily="34" charset="-122"/>
            </a:rPr>
            <a:t>帮助企业在知识运用于转化过程中的问题答疑与咨询。</a:t>
          </a:r>
          <a:endParaRPr lang="zh-CN" altLang="en-US" sz="1800" b="0" dirty="0">
            <a:latin typeface="微软雅黑" pitchFamily="34" charset="-122"/>
            <a:ea typeface="微软雅黑" pitchFamily="34" charset="-122"/>
          </a:endParaRPr>
        </a:p>
      </dgm:t>
    </dgm:pt>
    <dgm:pt modelId="{B0B625E3-9483-4BAF-850D-25C2DEA84517}" type="parTrans" cxnId="{1F978B35-CCA8-4D18-A745-D9A6641DE23D}">
      <dgm:prSet/>
      <dgm:spPr/>
      <dgm:t>
        <a:bodyPr/>
        <a:lstStyle/>
        <a:p>
          <a:pPr algn="l"/>
          <a:endParaRPr lang="zh-CN" altLang="en-US" sz="2400"/>
        </a:p>
      </dgm:t>
    </dgm:pt>
    <dgm:pt modelId="{D8AB1C0B-93FA-4F19-AAC1-97D97C9A66A6}" type="sibTrans" cxnId="{1F978B35-CCA8-4D18-A745-D9A6641DE23D}">
      <dgm:prSet/>
      <dgm:spPr/>
      <dgm:t>
        <a:bodyPr/>
        <a:lstStyle/>
        <a:p>
          <a:pPr algn="l"/>
          <a:endParaRPr lang="zh-CN" altLang="en-US" sz="2400"/>
        </a:p>
      </dgm:t>
    </dgm:pt>
    <dgm:pt modelId="{112F7174-5279-4CF7-A7B8-EA5D5C283E6D}">
      <dgm:prSet phldrT="[文本]" custT="1"/>
      <dgm:spPr/>
      <dgm:t>
        <a:bodyPr/>
        <a:lstStyle/>
        <a:p>
          <a:pPr algn="l"/>
          <a:r>
            <a:rPr lang="zh-CN" altLang="en-US" sz="1800">
              <a:latin typeface="微软雅黑" pitchFamily="34" charset="-122"/>
              <a:ea typeface="微软雅黑" pitchFamily="34" charset="-122"/>
            </a:rPr>
            <a:t>企业内训定制</a:t>
          </a:r>
        </a:p>
      </dgm:t>
    </dgm:pt>
    <dgm:pt modelId="{9E0121B8-16F6-495F-9280-47CCE48D0912}" type="parTrans" cxnId="{8568A9E1-251A-4A64-A981-43FEAFCC21F4}">
      <dgm:prSet/>
      <dgm:spPr/>
      <dgm:t>
        <a:bodyPr/>
        <a:lstStyle/>
        <a:p>
          <a:endParaRPr lang="zh-CN" altLang="en-US" sz="2400"/>
        </a:p>
      </dgm:t>
    </dgm:pt>
    <dgm:pt modelId="{BAC30CF8-5D64-4920-A672-24FFAA26BE9E}" type="sibTrans" cxnId="{8568A9E1-251A-4A64-A981-43FEAFCC21F4}">
      <dgm:prSet/>
      <dgm:spPr/>
      <dgm:t>
        <a:bodyPr/>
        <a:lstStyle/>
        <a:p>
          <a:endParaRPr lang="zh-CN" altLang="en-US" sz="2400"/>
        </a:p>
      </dgm:t>
    </dgm:pt>
    <dgm:pt modelId="{74AE3477-B189-4CE0-B24F-4A08537ABD9F}" type="pres">
      <dgm:prSet presAssocID="{49828AF1-4C4A-4BB1-807D-92E2520BD827}" presName="linear" presStyleCnt="0">
        <dgm:presLayoutVars>
          <dgm:dir/>
          <dgm:resizeHandles val="exact"/>
        </dgm:presLayoutVars>
      </dgm:prSet>
      <dgm:spPr/>
      <dgm:t>
        <a:bodyPr/>
        <a:lstStyle/>
        <a:p>
          <a:endParaRPr lang="zh-CN" altLang="en-US"/>
        </a:p>
      </dgm:t>
    </dgm:pt>
    <dgm:pt modelId="{71CE931C-1D53-415C-BBC8-EDC4DE92B0BF}" type="pres">
      <dgm:prSet presAssocID="{4B378CB7-4B74-4D40-AA5D-400EB59C5945}" presName="comp" presStyleCnt="0"/>
      <dgm:spPr/>
      <dgm:t>
        <a:bodyPr/>
        <a:lstStyle/>
        <a:p>
          <a:endParaRPr lang="zh-CN" altLang="en-US"/>
        </a:p>
      </dgm:t>
    </dgm:pt>
    <dgm:pt modelId="{47D39EA9-D942-4F8D-8E4B-4D52BD01F2D3}" type="pres">
      <dgm:prSet presAssocID="{4B378CB7-4B74-4D40-AA5D-400EB59C5945}" presName="box" presStyleLbl="node1" presStyleIdx="0" presStyleCnt="3" custScaleY="88284"/>
      <dgm:spPr/>
      <dgm:t>
        <a:bodyPr/>
        <a:lstStyle/>
        <a:p>
          <a:endParaRPr lang="zh-CN" altLang="en-US"/>
        </a:p>
      </dgm:t>
    </dgm:pt>
    <dgm:pt modelId="{56B09075-6D0D-4730-9E6B-6698504D6F67}" type="pres">
      <dgm:prSet presAssocID="{4B378CB7-4B74-4D40-AA5D-400EB59C5945}" presName="img" presStyleLbl="fgImgPlace1" presStyleIdx="0" presStyleCnt="3" custScaleY="79913"/>
      <dgm:spPr>
        <a:blipFill rotWithShape="1">
          <a:blip xmlns:r="http://schemas.openxmlformats.org/officeDocument/2006/relationships" r:embed="rId1"/>
          <a:stretch>
            <a:fillRect/>
          </a:stretch>
        </a:blipFill>
      </dgm:spPr>
      <dgm:t>
        <a:bodyPr/>
        <a:lstStyle/>
        <a:p>
          <a:endParaRPr lang="zh-CN" altLang="en-US"/>
        </a:p>
      </dgm:t>
    </dgm:pt>
    <dgm:pt modelId="{BA78C3B2-9893-4025-B681-A8D01F709C03}" type="pres">
      <dgm:prSet presAssocID="{4B378CB7-4B74-4D40-AA5D-400EB59C5945}" presName="text" presStyleLbl="node1" presStyleIdx="0" presStyleCnt="3">
        <dgm:presLayoutVars>
          <dgm:bulletEnabled val="1"/>
        </dgm:presLayoutVars>
      </dgm:prSet>
      <dgm:spPr/>
      <dgm:t>
        <a:bodyPr/>
        <a:lstStyle/>
        <a:p>
          <a:endParaRPr lang="zh-CN" altLang="en-US"/>
        </a:p>
      </dgm:t>
    </dgm:pt>
    <dgm:pt modelId="{B3DD34F1-0C8D-413A-BB1B-57D4FA3D7F49}" type="pres">
      <dgm:prSet presAssocID="{17CCF88F-E9C9-4DE5-BB58-E6BEDB8F05CB}" presName="spacer" presStyleCnt="0"/>
      <dgm:spPr/>
      <dgm:t>
        <a:bodyPr/>
        <a:lstStyle/>
        <a:p>
          <a:endParaRPr lang="zh-CN" altLang="en-US"/>
        </a:p>
      </dgm:t>
    </dgm:pt>
    <dgm:pt modelId="{80820510-E57F-4E08-9EDA-765D18EB5CFC}" type="pres">
      <dgm:prSet presAssocID="{ED811D55-D5C0-43E6-99A1-A634D3158DFD}" presName="comp" presStyleCnt="0"/>
      <dgm:spPr/>
      <dgm:t>
        <a:bodyPr/>
        <a:lstStyle/>
        <a:p>
          <a:endParaRPr lang="zh-CN" altLang="en-US"/>
        </a:p>
      </dgm:t>
    </dgm:pt>
    <dgm:pt modelId="{B1A0C029-CD24-4A13-BFF6-A62A72E50DE1}" type="pres">
      <dgm:prSet presAssocID="{ED811D55-D5C0-43E6-99A1-A634D3158DFD}" presName="box" presStyleLbl="node1" presStyleIdx="1" presStyleCnt="3"/>
      <dgm:spPr/>
      <dgm:t>
        <a:bodyPr/>
        <a:lstStyle/>
        <a:p>
          <a:endParaRPr lang="zh-CN" altLang="en-US"/>
        </a:p>
      </dgm:t>
    </dgm:pt>
    <dgm:pt modelId="{2FD9DFA3-3FA2-4AF4-BF55-541A031EF7A0}" type="pres">
      <dgm:prSet presAssocID="{ED811D55-D5C0-43E6-99A1-A634D3158DFD}" presName="img" presStyleLbl="fgImgPlace1" presStyleIdx="1" presStyleCnt="3"/>
      <dgm:spPr>
        <a:blipFill rotWithShape="1">
          <a:blip xmlns:r="http://schemas.openxmlformats.org/officeDocument/2006/relationships" r:embed="rId2"/>
          <a:stretch>
            <a:fillRect/>
          </a:stretch>
        </a:blipFill>
      </dgm:spPr>
      <dgm:t>
        <a:bodyPr/>
        <a:lstStyle/>
        <a:p>
          <a:endParaRPr lang="zh-CN" altLang="en-US"/>
        </a:p>
      </dgm:t>
    </dgm:pt>
    <dgm:pt modelId="{B7ECF18E-5F7C-42A5-857C-C2C24EA2E402}" type="pres">
      <dgm:prSet presAssocID="{ED811D55-D5C0-43E6-99A1-A634D3158DFD}" presName="text" presStyleLbl="node1" presStyleIdx="1" presStyleCnt="3">
        <dgm:presLayoutVars>
          <dgm:bulletEnabled val="1"/>
        </dgm:presLayoutVars>
      </dgm:prSet>
      <dgm:spPr/>
      <dgm:t>
        <a:bodyPr/>
        <a:lstStyle/>
        <a:p>
          <a:endParaRPr lang="zh-CN" altLang="en-US"/>
        </a:p>
      </dgm:t>
    </dgm:pt>
    <dgm:pt modelId="{00BD7829-FDFE-4A26-BFF8-0FECBD75667B}" type="pres">
      <dgm:prSet presAssocID="{D673ADC6-9EEC-4224-BDF3-26961E8A7FF0}" presName="spacer" presStyleCnt="0"/>
      <dgm:spPr/>
    </dgm:pt>
    <dgm:pt modelId="{F6A4343B-05C3-4D6F-8BD5-2C7368089B14}" type="pres">
      <dgm:prSet presAssocID="{18CA51E8-F218-4386-A4E5-5C9C86BEA985}" presName="comp" presStyleCnt="0"/>
      <dgm:spPr/>
    </dgm:pt>
    <dgm:pt modelId="{BACE37FF-6884-49ED-AB9E-989334E0B14A}" type="pres">
      <dgm:prSet presAssocID="{18CA51E8-F218-4386-A4E5-5C9C86BEA985}" presName="box" presStyleLbl="node1" presStyleIdx="2" presStyleCnt="3"/>
      <dgm:spPr/>
      <dgm:t>
        <a:bodyPr/>
        <a:lstStyle/>
        <a:p>
          <a:endParaRPr lang="zh-CN" altLang="en-US"/>
        </a:p>
      </dgm:t>
    </dgm:pt>
    <dgm:pt modelId="{FC15CBB6-D4B9-4E82-9469-1D4BFE3352F5}" type="pres">
      <dgm:prSet presAssocID="{18CA51E8-F218-4386-A4E5-5C9C86BEA985}" presName="img" presStyleLbl="fgImgPlace1" presStyleIdx="2" presStyleCnt="3"/>
      <dgm:spPr>
        <a:blipFill rotWithShape="1">
          <a:blip xmlns:r="http://schemas.openxmlformats.org/officeDocument/2006/relationships" r:embed="rId3"/>
          <a:stretch>
            <a:fillRect/>
          </a:stretch>
        </a:blipFill>
      </dgm:spPr>
      <dgm:t>
        <a:bodyPr/>
        <a:lstStyle/>
        <a:p>
          <a:endParaRPr lang="zh-CN" altLang="en-US"/>
        </a:p>
      </dgm:t>
    </dgm:pt>
    <dgm:pt modelId="{16540384-2B15-459A-8E99-727899D99357}" type="pres">
      <dgm:prSet presAssocID="{18CA51E8-F218-4386-A4E5-5C9C86BEA985}" presName="text" presStyleLbl="node1" presStyleIdx="2" presStyleCnt="3">
        <dgm:presLayoutVars>
          <dgm:bulletEnabled val="1"/>
        </dgm:presLayoutVars>
      </dgm:prSet>
      <dgm:spPr/>
      <dgm:t>
        <a:bodyPr/>
        <a:lstStyle/>
        <a:p>
          <a:endParaRPr lang="zh-CN" altLang="en-US"/>
        </a:p>
      </dgm:t>
    </dgm:pt>
  </dgm:ptLst>
  <dgm:cxnLst>
    <dgm:cxn modelId="{3BF6FC49-574D-4AFF-9D2B-5C6EFB03EE5C}" type="presOf" srcId="{ED811D55-D5C0-43E6-99A1-A634D3158DFD}" destId="{B1A0C029-CD24-4A13-BFF6-A62A72E50DE1}" srcOrd="0" destOrd="0" presId="urn:microsoft.com/office/officeart/2005/8/layout/vList4"/>
    <dgm:cxn modelId="{F99E19C5-D505-4D64-A1FB-7EC6A39BC6AB}" type="presOf" srcId="{ED811D55-D5C0-43E6-99A1-A634D3158DFD}" destId="{B7ECF18E-5F7C-42A5-857C-C2C24EA2E402}" srcOrd="1" destOrd="0" presId="urn:microsoft.com/office/officeart/2005/8/layout/vList4"/>
    <dgm:cxn modelId="{356D8C0E-04B3-4EF9-A177-A60E0D72EE58}" type="presOf" srcId="{18CA51E8-F218-4386-A4E5-5C9C86BEA985}" destId="{16540384-2B15-459A-8E99-727899D99357}" srcOrd="1" destOrd="0" presId="urn:microsoft.com/office/officeart/2005/8/layout/vList4"/>
    <dgm:cxn modelId="{8568A9E1-251A-4A64-A981-43FEAFCC21F4}" srcId="{4B378CB7-4B74-4D40-AA5D-400EB59C5945}" destId="{112F7174-5279-4CF7-A7B8-EA5D5C283E6D}" srcOrd="1" destOrd="0" parTransId="{9E0121B8-16F6-495F-9280-47CCE48D0912}" sibTransId="{BAC30CF8-5D64-4920-A672-24FFAA26BE9E}"/>
    <dgm:cxn modelId="{EF4B3038-25A4-4DB8-867D-540403DF11A2}" type="presOf" srcId="{112F7174-5279-4CF7-A7B8-EA5D5C283E6D}" destId="{47D39EA9-D942-4F8D-8E4B-4D52BD01F2D3}" srcOrd="0" destOrd="2" presId="urn:microsoft.com/office/officeart/2005/8/layout/vList4"/>
    <dgm:cxn modelId="{6B21407F-9401-4160-9E4F-0352ECBEF711}" type="presOf" srcId="{18CA51E8-F218-4386-A4E5-5C9C86BEA985}" destId="{BACE37FF-6884-49ED-AB9E-989334E0B14A}" srcOrd="0" destOrd="0" presId="urn:microsoft.com/office/officeart/2005/8/layout/vList4"/>
    <dgm:cxn modelId="{8F2B45AC-370F-40C2-9C12-CC330F4028D5}" type="presOf" srcId="{D417FD8D-5E5A-43A3-81DF-948D6FA0047C}" destId="{BA78C3B2-9893-4025-B681-A8D01F709C03}" srcOrd="1" destOrd="1" presId="urn:microsoft.com/office/officeart/2005/8/layout/vList4"/>
    <dgm:cxn modelId="{66D6B288-A2FB-4941-B324-A9194F33F251}" type="presOf" srcId="{4B378CB7-4B74-4D40-AA5D-400EB59C5945}" destId="{47D39EA9-D942-4F8D-8E4B-4D52BD01F2D3}" srcOrd="0" destOrd="0" presId="urn:microsoft.com/office/officeart/2005/8/layout/vList4"/>
    <dgm:cxn modelId="{8E41852C-4F4F-4B2C-9929-5E29A6FEF372}" type="presOf" srcId="{49828AF1-4C4A-4BB1-807D-92E2520BD827}" destId="{74AE3477-B189-4CE0-B24F-4A08537ABD9F}" srcOrd="0" destOrd="0" presId="urn:microsoft.com/office/officeart/2005/8/layout/vList4"/>
    <dgm:cxn modelId="{B68B9B29-2E57-4FC6-995D-6AB602E58525}" srcId="{4B378CB7-4B74-4D40-AA5D-400EB59C5945}" destId="{D417FD8D-5E5A-43A3-81DF-948D6FA0047C}" srcOrd="0" destOrd="0" parTransId="{D21F5060-6500-424C-BBBD-275A70878644}" sibTransId="{2DBA3349-A14C-4982-BC7F-58A1C1957D9F}"/>
    <dgm:cxn modelId="{0E86166F-1ABD-49DF-A9C4-CFD79857E81A}" type="presOf" srcId="{D417FD8D-5E5A-43A3-81DF-948D6FA0047C}" destId="{47D39EA9-D942-4F8D-8E4B-4D52BD01F2D3}" srcOrd="0" destOrd="1" presId="urn:microsoft.com/office/officeart/2005/8/layout/vList4"/>
    <dgm:cxn modelId="{BE50801B-A3C0-4081-852D-8AE4C445600D}" srcId="{49828AF1-4C4A-4BB1-807D-92E2520BD827}" destId="{4B378CB7-4B74-4D40-AA5D-400EB59C5945}" srcOrd="0" destOrd="0" parTransId="{3A22E752-EAF9-4610-9461-6744AA785918}" sibTransId="{17CCF88F-E9C9-4DE5-BB58-E6BEDB8F05CB}"/>
    <dgm:cxn modelId="{1F978B35-CCA8-4D18-A745-D9A6641DE23D}" srcId="{49828AF1-4C4A-4BB1-807D-92E2520BD827}" destId="{18CA51E8-F218-4386-A4E5-5C9C86BEA985}" srcOrd="2" destOrd="0" parTransId="{B0B625E3-9483-4BAF-850D-25C2DEA84517}" sibTransId="{D8AB1C0B-93FA-4F19-AAC1-97D97C9A66A6}"/>
    <dgm:cxn modelId="{E127B8B1-6D3E-4513-B2CA-84BEBFAF983F}" srcId="{49828AF1-4C4A-4BB1-807D-92E2520BD827}" destId="{ED811D55-D5C0-43E6-99A1-A634D3158DFD}" srcOrd="1" destOrd="0" parTransId="{4F6EE2B2-095A-4E82-A906-6F37FB605C8C}" sibTransId="{D673ADC6-9EEC-4224-BDF3-26961E8A7FF0}"/>
    <dgm:cxn modelId="{96D2972A-F9F0-4061-8DB0-8FD3274813C7}" type="presOf" srcId="{4B378CB7-4B74-4D40-AA5D-400EB59C5945}" destId="{BA78C3B2-9893-4025-B681-A8D01F709C03}" srcOrd="1" destOrd="0" presId="urn:microsoft.com/office/officeart/2005/8/layout/vList4"/>
    <dgm:cxn modelId="{2B3B48EE-F316-4066-8A6D-F7C5A95EC52D}" type="presOf" srcId="{112F7174-5279-4CF7-A7B8-EA5D5C283E6D}" destId="{BA78C3B2-9893-4025-B681-A8D01F709C03}" srcOrd="1" destOrd="2" presId="urn:microsoft.com/office/officeart/2005/8/layout/vList4"/>
    <dgm:cxn modelId="{90518A10-8012-4DA3-86BD-1846E764BC7C}" type="presParOf" srcId="{74AE3477-B189-4CE0-B24F-4A08537ABD9F}" destId="{71CE931C-1D53-415C-BBC8-EDC4DE92B0BF}" srcOrd="0" destOrd="0" presId="urn:microsoft.com/office/officeart/2005/8/layout/vList4"/>
    <dgm:cxn modelId="{EAB08BA4-A80A-4D79-92E2-B1FF10114F56}" type="presParOf" srcId="{71CE931C-1D53-415C-BBC8-EDC4DE92B0BF}" destId="{47D39EA9-D942-4F8D-8E4B-4D52BD01F2D3}" srcOrd="0" destOrd="0" presId="urn:microsoft.com/office/officeart/2005/8/layout/vList4"/>
    <dgm:cxn modelId="{910769DF-83A9-4795-8B06-7C81687F86F9}" type="presParOf" srcId="{71CE931C-1D53-415C-BBC8-EDC4DE92B0BF}" destId="{56B09075-6D0D-4730-9E6B-6698504D6F67}" srcOrd="1" destOrd="0" presId="urn:microsoft.com/office/officeart/2005/8/layout/vList4"/>
    <dgm:cxn modelId="{54706E49-CD62-4E7C-86F2-E5C0E4804ED1}" type="presParOf" srcId="{71CE931C-1D53-415C-BBC8-EDC4DE92B0BF}" destId="{BA78C3B2-9893-4025-B681-A8D01F709C03}" srcOrd="2" destOrd="0" presId="urn:microsoft.com/office/officeart/2005/8/layout/vList4"/>
    <dgm:cxn modelId="{A254248E-24CC-4531-A514-6851AC9A201F}" type="presParOf" srcId="{74AE3477-B189-4CE0-B24F-4A08537ABD9F}" destId="{B3DD34F1-0C8D-413A-BB1B-57D4FA3D7F49}" srcOrd="1" destOrd="0" presId="urn:microsoft.com/office/officeart/2005/8/layout/vList4"/>
    <dgm:cxn modelId="{302DDF3E-D662-4290-878B-6107CAB135B4}" type="presParOf" srcId="{74AE3477-B189-4CE0-B24F-4A08537ABD9F}" destId="{80820510-E57F-4E08-9EDA-765D18EB5CFC}" srcOrd="2" destOrd="0" presId="urn:microsoft.com/office/officeart/2005/8/layout/vList4"/>
    <dgm:cxn modelId="{2AEB5FA2-3ED6-4A8B-A0B7-BA0E388284E2}" type="presParOf" srcId="{80820510-E57F-4E08-9EDA-765D18EB5CFC}" destId="{B1A0C029-CD24-4A13-BFF6-A62A72E50DE1}" srcOrd="0" destOrd="0" presId="urn:microsoft.com/office/officeart/2005/8/layout/vList4"/>
    <dgm:cxn modelId="{9722FA7B-3438-41EA-965A-CB56540326E4}" type="presParOf" srcId="{80820510-E57F-4E08-9EDA-765D18EB5CFC}" destId="{2FD9DFA3-3FA2-4AF4-BF55-541A031EF7A0}" srcOrd="1" destOrd="0" presId="urn:microsoft.com/office/officeart/2005/8/layout/vList4"/>
    <dgm:cxn modelId="{BFA13D52-A016-48CC-A2B0-160FAC835ED2}" type="presParOf" srcId="{80820510-E57F-4E08-9EDA-765D18EB5CFC}" destId="{B7ECF18E-5F7C-42A5-857C-C2C24EA2E402}" srcOrd="2" destOrd="0" presId="urn:microsoft.com/office/officeart/2005/8/layout/vList4"/>
    <dgm:cxn modelId="{0D38037E-F339-44B4-9E8A-CF89FB34D549}" type="presParOf" srcId="{74AE3477-B189-4CE0-B24F-4A08537ABD9F}" destId="{00BD7829-FDFE-4A26-BFF8-0FECBD75667B}" srcOrd="3" destOrd="0" presId="urn:microsoft.com/office/officeart/2005/8/layout/vList4"/>
    <dgm:cxn modelId="{3F0E5223-83FB-4071-BE82-C8256ADE9DF3}" type="presParOf" srcId="{74AE3477-B189-4CE0-B24F-4A08537ABD9F}" destId="{F6A4343B-05C3-4D6F-8BD5-2C7368089B14}" srcOrd="4" destOrd="0" presId="urn:microsoft.com/office/officeart/2005/8/layout/vList4"/>
    <dgm:cxn modelId="{68A2A691-22FB-408B-A359-E67FAF8F04E6}" type="presParOf" srcId="{F6A4343B-05C3-4D6F-8BD5-2C7368089B14}" destId="{BACE37FF-6884-49ED-AB9E-989334E0B14A}" srcOrd="0" destOrd="0" presId="urn:microsoft.com/office/officeart/2005/8/layout/vList4"/>
    <dgm:cxn modelId="{6B059E23-F82D-44E2-AE32-F1E723D1205B}" type="presParOf" srcId="{F6A4343B-05C3-4D6F-8BD5-2C7368089B14}" destId="{FC15CBB6-D4B9-4E82-9469-1D4BFE3352F5}" srcOrd="1" destOrd="0" presId="urn:microsoft.com/office/officeart/2005/8/layout/vList4"/>
    <dgm:cxn modelId="{3EAE8536-A5A8-4A05-8BDB-F3E24EA1DB88}" type="presParOf" srcId="{F6A4343B-05C3-4D6F-8BD5-2C7368089B14}" destId="{16540384-2B15-459A-8E99-727899D99357}" srcOrd="2" destOrd="0" presId="urn:microsoft.com/office/officeart/2005/8/layout/vList4"/>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0EF6418-F817-4382-BBB5-C13764DE9DAF}">
      <dsp:nvSpPr>
        <dsp:cNvPr id="0" name=""/>
        <dsp:cNvSpPr/>
      </dsp:nvSpPr>
      <dsp:spPr>
        <a:xfrm>
          <a:off x="844601" y="1440172"/>
          <a:ext cx="1495668" cy="818974"/>
        </a:xfrm>
        <a:prstGeom prst="roundRect">
          <a:avLst/>
        </a:prstGeom>
        <a:gradFill rotWithShape="0">
          <a:gsLst>
            <a:gs pos="0">
              <a:schemeClr val="lt1">
                <a:hueOff val="0"/>
                <a:satOff val="0"/>
                <a:lumOff val="0"/>
                <a:alphaOff val="0"/>
                <a:tint val="75000"/>
                <a:shade val="85000"/>
                <a:satMod val="230000"/>
              </a:schemeClr>
            </a:gs>
            <a:gs pos="25000">
              <a:schemeClr val="lt1">
                <a:hueOff val="0"/>
                <a:satOff val="0"/>
                <a:lumOff val="0"/>
                <a:alphaOff val="0"/>
                <a:tint val="90000"/>
                <a:shade val="70000"/>
                <a:satMod val="220000"/>
              </a:schemeClr>
            </a:gs>
            <a:gs pos="50000">
              <a:schemeClr val="lt1">
                <a:hueOff val="0"/>
                <a:satOff val="0"/>
                <a:lumOff val="0"/>
                <a:alphaOff val="0"/>
                <a:tint val="90000"/>
                <a:shade val="58000"/>
                <a:satMod val="225000"/>
              </a:schemeClr>
            </a:gs>
            <a:gs pos="65000">
              <a:schemeClr val="lt1">
                <a:hueOff val="0"/>
                <a:satOff val="0"/>
                <a:lumOff val="0"/>
                <a:alphaOff val="0"/>
                <a:tint val="90000"/>
                <a:shade val="58000"/>
                <a:satMod val="225000"/>
              </a:schemeClr>
            </a:gs>
            <a:gs pos="80000">
              <a:schemeClr val="lt1">
                <a:hueOff val="0"/>
                <a:satOff val="0"/>
                <a:lumOff val="0"/>
                <a:alphaOff val="0"/>
                <a:tint val="90000"/>
                <a:shade val="69000"/>
                <a:satMod val="220000"/>
              </a:schemeClr>
            </a:gs>
            <a:gs pos="100000">
              <a:schemeClr val="lt1">
                <a:hueOff val="0"/>
                <a:satOff val="0"/>
                <a:lumOff val="0"/>
                <a:alphaOff val="0"/>
                <a:tint val="77000"/>
                <a:shade val="80000"/>
                <a:satMod val="230000"/>
              </a:schemeClr>
            </a:gs>
          </a:gsLst>
          <a:lin ang="5400000" scaled="1"/>
        </a:gradFill>
        <a:ln>
          <a:noFill/>
        </a:ln>
        <a:effectLst>
          <a:outerShdw blurRad="76200" dist="50800" dir="5400000" rotWithShape="0">
            <a:srgbClr val="4E3B30">
              <a:alpha val="60000"/>
            </a:srgbClr>
          </a:outerShdw>
        </a:effectLst>
        <a:scene3d>
          <a:camera prst="orthographicFront">
            <a:rot lat="0" lon="0" rev="0"/>
          </a:camera>
          <a:lightRig rig="threePt" dir="tl">
            <a:rot lat="0" lon="0" rev="0"/>
          </a:lightRig>
        </a:scene3d>
        <a:sp3d prstMaterial="metal">
          <a:bevelT w="10000" h="10000"/>
        </a:sp3d>
      </dsp:spPr>
      <dsp:style>
        <a:lnRef idx="0">
          <a:scrgbClr r="0" g="0" b="0"/>
        </a:lnRef>
        <a:fillRef idx="3">
          <a:scrgbClr r="0" g="0" b="0"/>
        </a:fillRef>
        <a:effectRef idx="2">
          <a:scrgbClr r="0" g="0" b="0"/>
        </a:effectRef>
        <a:fontRef idx="minor">
          <a:schemeClr val="lt1"/>
        </a:fontRef>
      </dsp:style>
      <dsp:txBody>
        <a:bodyPr spcFirstLastPara="0" vert="horz" wrap="square" lIns="71120" tIns="71120" rIns="71120" bIns="71120" numCol="1" spcCol="1270" anchor="ctr" anchorCtr="0">
          <a:noAutofit/>
        </a:bodyPr>
        <a:lstStyle/>
        <a:p>
          <a:pPr lvl="0" algn="ctr" defTabSz="1244600">
            <a:lnSpc>
              <a:spcPct val="90000"/>
            </a:lnSpc>
            <a:spcBef>
              <a:spcPct val="0"/>
            </a:spcBef>
            <a:spcAft>
              <a:spcPct val="35000"/>
            </a:spcAft>
          </a:pPr>
          <a:r>
            <a:rPr lang="zh-CN" altLang="en-US" sz="2800" b="1" kern="1200" dirty="0" smtClean="0">
              <a:solidFill>
                <a:srgbClr val="002060"/>
              </a:solidFill>
              <a:latin typeface="微软雅黑" pitchFamily="34" charset="-122"/>
              <a:ea typeface="微软雅黑" pitchFamily="34" charset="-122"/>
            </a:rPr>
            <a:t>需求</a:t>
          </a:r>
          <a:endParaRPr lang="zh-CN" altLang="en-US" sz="2800" b="1" kern="1200" dirty="0">
            <a:solidFill>
              <a:srgbClr val="002060"/>
            </a:solidFill>
            <a:latin typeface="微软雅黑" pitchFamily="34" charset="-122"/>
            <a:ea typeface="微软雅黑" pitchFamily="34" charset="-122"/>
          </a:endParaRPr>
        </a:p>
      </dsp:txBody>
      <dsp:txXfrm>
        <a:off x="884580" y="1480151"/>
        <a:ext cx="1415710" cy="739016"/>
      </dsp:txXfrm>
    </dsp:sp>
    <dsp:sp modelId="{03798602-D93E-4835-B05C-ABAB6B900D90}">
      <dsp:nvSpPr>
        <dsp:cNvPr id="0" name=""/>
        <dsp:cNvSpPr/>
      </dsp:nvSpPr>
      <dsp:spPr>
        <a:xfrm rot="16335990">
          <a:off x="1390993" y="1213739"/>
          <a:ext cx="453220" cy="0"/>
        </a:xfrm>
        <a:custGeom>
          <a:avLst/>
          <a:gdLst/>
          <a:ahLst/>
          <a:cxnLst/>
          <a:rect l="0" t="0" r="0" b="0"/>
          <a:pathLst>
            <a:path>
              <a:moveTo>
                <a:pt x="0" y="0"/>
              </a:moveTo>
              <a:lnTo>
                <a:pt x="453220" y="0"/>
              </a:lnTo>
            </a:path>
          </a:pathLst>
        </a:custGeom>
        <a:noFill/>
        <a:ln w="10000" cap="flat" cmpd="sng" algn="ctr">
          <a:solidFill>
            <a:schemeClr val="dk1">
              <a:shade val="60000"/>
              <a:hueOff val="0"/>
              <a:satOff val="0"/>
              <a:lumOff val="0"/>
              <a:alphaOff val="0"/>
            </a:schemeClr>
          </a:solidFill>
          <a:prstDash val="solid"/>
        </a:ln>
        <a:effectLst/>
      </dsp:spPr>
      <dsp:style>
        <a:lnRef idx="1">
          <a:scrgbClr r="0" g="0" b="0"/>
        </a:lnRef>
        <a:fillRef idx="0">
          <a:scrgbClr r="0" g="0" b="0"/>
        </a:fillRef>
        <a:effectRef idx="0">
          <a:scrgbClr r="0" g="0" b="0"/>
        </a:effectRef>
        <a:fontRef idx="minor"/>
      </dsp:style>
    </dsp:sp>
    <dsp:sp modelId="{32AD0194-BDFA-441E-9844-71AA0D91635D}">
      <dsp:nvSpPr>
        <dsp:cNvPr id="0" name=""/>
        <dsp:cNvSpPr/>
      </dsp:nvSpPr>
      <dsp:spPr>
        <a:xfrm>
          <a:off x="1180409" y="350467"/>
          <a:ext cx="917519" cy="636838"/>
        </a:xfrm>
        <a:prstGeom prst="roundRect">
          <a:avLst/>
        </a:prstGeom>
        <a:gradFill rotWithShape="0">
          <a:gsLst>
            <a:gs pos="0">
              <a:schemeClr val="lt1">
                <a:hueOff val="0"/>
                <a:satOff val="0"/>
                <a:lumOff val="0"/>
                <a:alphaOff val="0"/>
                <a:tint val="75000"/>
                <a:shade val="85000"/>
                <a:satMod val="230000"/>
              </a:schemeClr>
            </a:gs>
            <a:gs pos="25000">
              <a:schemeClr val="lt1">
                <a:hueOff val="0"/>
                <a:satOff val="0"/>
                <a:lumOff val="0"/>
                <a:alphaOff val="0"/>
                <a:tint val="90000"/>
                <a:shade val="70000"/>
                <a:satMod val="220000"/>
              </a:schemeClr>
            </a:gs>
            <a:gs pos="50000">
              <a:schemeClr val="lt1">
                <a:hueOff val="0"/>
                <a:satOff val="0"/>
                <a:lumOff val="0"/>
                <a:alphaOff val="0"/>
                <a:tint val="90000"/>
                <a:shade val="58000"/>
                <a:satMod val="225000"/>
              </a:schemeClr>
            </a:gs>
            <a:gs pos="65000">
              <a:schemeClr val="lt1">
                <a:hueOff val="0"/>
                <a:satOff val="0"/>
                <a:lumOff val="0"/>
                <a:alphaOff val="0"/>
                <a:tint val="90000"/>
                <a:shade val="58000"/>
                <a:satMod val="225000"/>
              </a:schemeClr>
            </a:gs>
            <a:gs pos="80000">
              <a:schemeClr val="lt1">
                <a:hueOff val="0"/>
                <a:satOff val="0"/>
                <a:lumOff val="0"/>
                <a:alphaOff val="0"/>
                <a:tint val="90000"/>
                <a:shade val="69000"/>
                <a:satMod val="220000"/>
              </a:schemeClr>
            </a:gs>
            <a:gs pos="100000">
              <a:schemeClr val="lt1">
                <a:hueOff val="0"/>
                <a:satOff val="0"/>
                <a:lumOff val="0"/>
                <a:alphaOff val="0"/>
                <a:tint val="77000"/>
                <a:shade val="80000"/>
                <a:satMod val="230000"/>
              </a:schemeClr>
            </a:gs>
          </a:gsLst>
          <a:lin ang="5400000" scaled="1"/>
        </a:gradFill>
        <a:ln>
          <a:noFill/>
        </a:ln>
        <a:effectLst>
          <a:outerShdw blurRad="76200" dist="50800" dir="5400000" rotWithShape="0">
            <a:srgbClr val="4E3B30">
              <a:alpha val="60000"/>
            </a:srgbClr>
          </a:outerShdw>
        </a:effectLst>
        <a:scene3d>
          <a:camera prst="orthographicFront">
            <a:rot lat="0" lon="0" rev="0"/>
          </a:camera>
          <a:lightRig rig="threePt" dir="tl">
            <a:rot lat="0" lon="0" rev="0"/>
          </a:lightRig>
        </a:scene3d>
        <a:sp3d prstMaterial="metal">
          <a:bevelT w="10000" h="10000"/>
        </a:sp3d>
      </dsp:spPr>
      <dsp:style>
        <a:lnRef idx="0">
          <a:scrgbClr r="0" g="0" b="0"/>
        </a:lnRef>
        <a:fillRef idx="3">
          <a:scrgbClr r="0" g="0" b="0"/>
        </a:fillRef>
        <a:effectRef idx="2">
          <a:scrgbClr r="0" g="0" b="0"/>
        </a:effectRef>
        <a:fontRef idx="minor">
          <a:schemeClr val="lt1"/>
        </a:fontRef>
      </dsp:style>
      <dsp:txBody>
        <a:bodyPr spcFirstLastPara="0" vert="horz" wrap="square" lIns="45720" tIns="45720" rIns="45720" bIns="45720" numCol="1" spcCol="1270" anchor="ctr" anchorCtr="0">
          <a:noAutofit/>
        </a:bodyPr>
        <a:lstStyle/>
        <a:p>
          <a:pPr lvl="0" algn="ctr" defTabSz="800100">
            <a:lnSpc>
              <a:spcPct val="90000"/>
            </a:lnSpc>
            <a:spcBef>
              <a:spcPct val="0"/>
            </a:spcBef>
            <a:spcAft>
              <a:spcPct val="35000"/>
            </a:spcAft>
          </a:pPr>
          <a:r>
            <a:rPr lang="zh-CN" altLang="en-US" sz="1800" b="1" kern="1200" dirty="0" smtClean="0">
              <a:solidFill>
                <a:srgbClr val="002060"/>
              </a:solidFill>
              <a:latin typeface="微软雅黑" pitchFamily="34" charset="-122"/>
              <a:ea typeface="微软雅黑" pitchFamily="34" charset="-122"/>
            </a:rPr>
            <a:t>行业</a:t>
          </a:r>
          <a:endParaRPr lang="zh-CN" altLang="en-US" sz="1800" b="1" kern="1200" dirty="0">
            <a:solidFill>
              <a:srgbClr val="002060"/>
            </a:solidFill>
            <a:latin typeface="微软雅黑" pitchFamily="34" charset="-122"/>
            <a:ea typeface="微软雅黑" pitchFamily="34" charset="-122"/>
          </a:endParaRPr>
        </a:p>
      </dsp:txBody>
      <dsp:txXfrm>
        <a:off x="1211497" y="381555"/>
        <a:ext cx="855343" cy="574662"/>
      </dsp:txXfrm>
    </dsp:sp>
    <dsp:sp modelId="{9857ED02-415B-49BC-A40C-FA50A6E8BA33}">
      <dsp:nvSpPr>
        <dsp:cNvPr id="0" name=""/>
        <dsp:cNvSpPr/>
      </dsp:nvSpPr>
      <dsp:spPr>
        <a:xfrm rot="2255777">
          <a:off x="2076251" y="2400116"/>
          <a:ext cx="462124" cy="0"/>
        </a:xfrm>
        <a:custGeom>
          <a:avLst/>
          <a:gdLst/>
          <a:ahLst/>
          <a:cxnLst/>
          <a:rect l="0" t="0" r="0" b="0"/>
          <a:pathLst>
            <a:path>
              <a:moveTo>
                <a:pt x="0" y="0"/>
              </a:moveTo>
              <a:lnTo>
                <a:pt x="462124" y="0"/>
              </a:lnTo>
            </a:path>
          </a:pathLst>
        </a:custGeom>
        <a:noFill/>
        <a:ln w="10000" cap="flat" cmpd="sng" algn="ctr">
          <a:solidFill>
            <a:schemeClr val="dk1">
              <a:shade val="60000"/>
              <a:hueOff val="0"/>
              <a:satOff val="0"/>
              <a:lumOff val="0"/>
              <a:alphaOff val="0"/>
            </a:schemeClr>
          </a:solidFill>
          <a:prstDash val="solid"/>
        </a:ln>
        <a:effectLst/>
      </dsp:spPr>
      <dsp:style>
        <a:lnRef idx="1">
          <a:scrgbClr r="0" g="0" b="0"/>
        </a:lnRef>
        <a:fillRef idx="0">
          <a:scrgbClr r="0" g="0" b="0"/>
        </a:fillRef>
        <a:effectRef idx="0">
          <a:scrgbClr r="0" g="0" b="0"/>
        </a:effectRef>
        <a:fontRef idx="minor"/>
      </dsp:style>
    </dsp:sp>
    <dsp:sp modelId="{ECF8E730-AE94-49FD-B686-C8733EF83DD3}">
      <dsp:nvSpPr>
        <dsp:cNvPr id="0" name=""/>
        <dsp:cNvSpPr/>
      </dsp:nvSpPr>
      <dsp:spPr>
        <a:xfrm>
          <a:off x="2441998" y="2541085"/>
          <a:ext cx="923849" cy="636838"/>
        </a:xfrm>
        <a:prstGeom prst="roundRect">
          <a:avLst/>
        </a:prstGeom>
        <a:gradFill rotWithShape="0">
          <a:gsLst>
            <a:gs pos="0">
              <a:schemeClr val="lt1">
                <a:hueOff val="0"/>
                <a:satOff val="0"/>
                <a:lumOff val="0"/>
                <a:alphaOff val="0"/>
                <a:tint val="75000"/>
                <a:shade val="85000"/>
                <a:satMod val="230000"/>
              </a:schemeClr>
            </a:gs>
            <a:gs pos="25000">
              <a:schemeClr val="lt1">
                <a:hueOff val="0"/>
                <a:satOff val="0"/>
                <a:lumOff val="0"/>
                <a:alphaOff val="0"/>
                <a:tint val="90000"/>
                <a:shade val="70000"/>
                <a:satMod val="220000"/>
              </a:schemeClr>
            </a:gs>
            <a:gs pos="50000">
              <a:schemeClr val="lt1">
                <a:hueOff val="0"/>
                <a:satOff val="0"/>
                <a:lumOff val="0"/>
                <a:alphaOff val="0"/>
                <a:tint val="90000"/>
                <a:shade val="58000"/>
                <a:satMod val="225000"/>
              </a:schemeClr>
            </a:gs>
            <a:gs pos="65000">
              <a:schemeClr val="lt1">
                <a:hueOff val="0"/>
                <a:satOff val="0"/>
                <a:lumOff val="0"/>
                <a:alphaOff val="0"/>
                <a:tint val="90000"/>
                <a:shade val="58000"/>
                <a:satMod val="225000"/>
              </a:schemeClr>
            </a:gs>
            <a:gs pos="80000">
              <a:schemeClr val="lt1">
                <a:hueOff val="0"/>
                <a:satOff val="0"/>
                <a:lumOff val="0"/>
                <a:alphaOff val="0"/>
                <a:tint val="90000"/>
                <a:shade val="69000"/>
                <a:satMod val="220000"/>
              </a:schemeClr>
            </a:gs>
            <a:gs pos="100000">
              <a:schemeClr val="lt1">
                <a:hueOff val="0"/>
                <a:satOff val="0"/>
                <a:lumOff val="0"/>
                <a:alphaOff val="0"/>
                <a:tint val="77000"/>
                <a:shade val="80000"/>
                <a:satMod val="230000"/>
              </a:schemeClr>
            </a:gs>
          </a:gsLst>
          <a:lin ang="5400000" scaled="1"/>
        </a:gradFill>
        <a:ln>
          <a:noFill/>
        </a:ln>
        <a:effectLst>
          <a:outerShdw blurRad="76200" dist="50800" dir="5400000" rotWithShape="0">
            <a:srgbClr val="4E3B30">
              <a:alpha val="60000"/>
            </a:srgbClr>
          </a:outerShdw>
        </a:effectLst>
        <a:scene3d>
          <a:camera prst="orthographicFront">
            <a:rot lat="0" lon="0" rev="0"/>
          </a:camera>
          <a:lightRig rig="threePt" dir="tl">
            <a:rot lat="0" lon="0" rev="0"/>
          </a:lightRig>
        </a:scene3d>
        <a:sp3d prstMaterial="metal">
          <a:bevelT w="10000" h="10000"/>
        </a:sp3d>
      </dsp:spPr>
      <dsp:style>
        <a:lnRef idx="0">
          <a:scrgbClr r="0" g="0" b="0"/>
        </a:lnRef>
        <a:fillRef idx="3">
          <a:scrgbClr r="0" g="0" b="0"/>
        </a:fillRef>
        <a:effectRef idx="2">
          <a:scrgbClr r="0" g="0" b="0"/>
        </a:effectRef>
        <a:fontRef idx="minor">
          <a:schemeClr val="lt1"/>
        </a:fontRef>
      </dsp:style>
      <dsp:txBody>
        <a:bodyPr spcFirstLastPara="0" vert="horz" wrap="square" lIns="45720" tIns="45720" rIns="45720" bIns="45720" numCol="1" spcCol="1270" anchor="ctr" anchorCtr="0">
          <a:noAutofit/>
        </a:bodyPr>
        <a:lstStyle/>
        <a:p>
          <a:pPr lvl="0" algn="ctr" defTabSz="800100">
            <a:lnSpc>
              <a:spcPct val="90000"/>
            </a:lnSpc>
            <a:spcBef>
              <a:spcPct val="0"/>
            </a:spcBef>
            <a:spcAft>
              <a:spcPct val="35000"/>
            </a:spcAft>
          </a:pPr>
          <a:r>
            <a:rPr lang="zh-CN" altLang="en-US" sz="1800" b="1" kern="1200" dirty="0" smtClean="0">
              <a:solidFill>
                <a:srgbClr val="002060"/>
              </a:solidFill>
              <a:latin typeface="微软雅黑" pitchFamily="34" charset="-122"/>
              <a:ea typeface="微软雅黑" pitchFamily="34" charset="-122"/>
            </a:rPr>
            <a:t>人才</a:t>
          </a:r>
          <a:endParaRPr lang="zh-CN" altLang="en-US" sz="1800" b="1" kern="1200" dirty="0">
            <a:solidFill>
              <a:srgbClr val="002060"/>
            </a:solidFill>
            <a:latin typeface="微软雅黑" pitchFamily="34" charset="-122"/>
            <a:ea typeface="微软雅黑" pitchFamily="34" charset="-122"/>
          </a:endParaRPr>
        </a:p>
      </dsp:txBody>
      <dsp:txXfrm>
        <a:off x="2473086" y="2572173"/>
        <a:ext cx="861673" cy="574662"/>
      </dsp:txXfrm>
    </dsp:sp>
    <dsp:sp modelId="{19A0ACB6-16B4-4441-BFB0-1A9E02B087F6}">
      <dsp:nvSpPr>
        <dsp:cNvPr id="0" name=""/>
        <dsp:cNvSpPr/>
      </dsp:nvSpPr>
      <dsp:spPr>
        <a:xfrm rot="8420298">
          <a:off x="707636" y="2400116"/>
          <a:ext cx="441735" cy="0"/>
        </a:xfrm>
        <a:custGeom>
          <a:avLst/>
          <a:gdLst/>
          <a:ahLst/>
          <a:cxnLst/>
          <a:rect l="0" t="0" r="0" b="0"/>
          <a:pathLst>
            <a:path>
              <a:moveTo>
                <a:pt x="0" y="0"/>
              </a:moveTo>
              <a:lnTo>
                <a:pt x="441735" y="0"/>
              </a:lnTo>
            </a:path>
          </a:pathLst>
        </a:custGeom>
        <a:noFill/>
        <a:ln w="10000" cap="flat" cmpd="sng" algn="ctr">
          <a:solidFill>
            <a:schemeClr val="dk1">
              <a:shade val="60000"/>
              <a:hueOff val="0"/>
              <a:satOff val="0"/>
              <a:lumOff val="0"/>
              <a:alphaOff val="0"/>
            </a:schemeClr>
          </a:solidFill>
          <a:prstDash val="solid"/>
        </a:ln>
        <a:effectLst/>
      </dsp:spPr>
      <dsp:style>
        <a:lnRef idx="1">
          <a:scrgbClr r="0" g="0" b="0"/>
        </a:lnRef>
        <a:fillRef idx="0">
          <a:scrgbClr r="0" g="0" b="0"/>
        </a:fillRef>
        <a:effectRef idx="0">
          <a:scrgbClr r="0" g="0" b="0"/>
        </a:effectRef>
        <a:fontRef idx="minor"/>
      </dsp:style>
    </dsp:sp>
    <dsp:sp modelId="{80F2ED9F-9E39-4910-BD34-7724C351DF9E}">
      <dsp:nvSpPr>
        <dsp:cNvPr id="0" name=""/>
        <dsp:cNvSpPr/>
      </dsp:nvSpPr>
      <dsp:spPr>
        <a:xfrm>
          <a:off x="-197495" y="2541085"/>
          <a:ext cx="1143819" cy="636838"/>
        </a:xfrm>
        <a:prstGeom prst="roundRect">
          <a:avLst/>
        </a:prstGeom>
        <a:gradFill rotWithShape="0">
          <a:gsLst>
            <a:gs pos="0">
              <a:schemeClr val="lt1">
                <a:hueOff val="0"/>
                <a:satOff val="0"/>
                <a:lumOff val="0"/>
                <a:alphaOff val="0"/>
                <a:tint val="75000"/>
                <a:shade val="85000"/>
                <a:satMod val="230000"/>
              </a:schemeClr>
            </a:gs>
            <a:gs pos="25000">
              <a:schemeClr val="lt1">
                <a:hueOff val="0"/>
                <a:satOff val="0"/>
                <a:lumOff val="0"/>
                <a:alphaOff val="0"/>
                <a:tint val="90000"/>
                <a:shade val="70000"/>
                <a:satMod val="220000"/>
              </a:schemeClr>
            </a:gs>
            <a:gs pos="50000">
              <a:schemeClr val="lt1">
                <a:hueOff val="0"/>
                <a:satOff val="0"/>
                <a:lumOff val="0"/>
                <a:alphaOff val="0"/>
                <a:tint val="90000"/>
                <a:shade val="58000"/>
                <a:satMod val="225000"/>
              </a:schemeClr>
            </a:gs>
            <a:gs pos="65000">
              <a:schemeClr val="lt1">
                <a:hueOff val="0"/>
                <a:satOff val="0"/>
                <a:lumOff val="0"/>
                <a:alphaOff val="0"/>
                <a:tint val="90000"/>
                <a:shade val="58000"/>
                <a:satMod val="225000"/>
              </a:schemeClr>
            </a:gs>
            <a:gs pos="80000">
              <a:schemeClr val="lt1">
                <a:hueOff val="0"/>
                <a:satOff val="0"/>
                <a:lumOff val="0"/>
                <a:alphaOff val="0"/>
                <a:tint val="90000"/>
                <a:shade val="69000"/>
                <a:satMod val="220000"/>
              </a:schemeClr>
            </a:gs>
            <a:gs pos="100000">
              <a:schemeClr val="lt1">
                <a:hueOff val="0"/>
                <a:satOff val="0"/>
                <a:lumOff val="0"/>
                <a:alphaOff val="0"/>
                <a:tint val="77000"/>
                <a:shade val="80000"/>
                <a:satMod val="230000"/>
              </a:schemeClr>
            </a:gs>
          </a:gsLst>
          <a:lin ang="5400000" scaled="1"/>
        </a:gradFill>
        <a:ln>
          <a:noFill/>
        </a:ln>
        <a:effectLst>
          <a:outerShdw blurRad="76200" dist="50800" dir="5400000" rotWithShape="0">
            <a:srgbClr val="4E3B30">
              <a:alpha val="60000"/>
            </a:srgbClr>
          </a:outerShdw>
        </a:effectLst>
        <a:scene3d>
          <a:camera prst="orthographicFront">
            <a:rot lat="0" lon="0" rev="0"/>
          </a:camera>
          <a:lightRig rig="threePt" dir="tl">
            <a:rot lat="0" lon="0" rev="0"/>
          </a:lightRig>
        </a:scene3d>
        <a:sp3d prstMaterial="metal">
          <a:bevelT w="10000" h="10000"/>
        </a:sp3d>
      </dsp:spPr>
      <dsp:style>
        <a:lnRef idx="0">
          <a:scrgbClr r="0" g="0" b="0"/>
        </a:lnRef>
        <a:fillRef idx="3">
          <a:scrgbClr r="0" g="0" b="0"/>
        </a:fillRef>
        <a:effectRef idx="2">
          <a:scrgbClr r="0" g="0" b="0"/>
        </a:effectRef>
        <a:fontRef idx="minor">
          <a:schemeClr val="lt1"/>
        </a:fontRef>
      </dsp:style>
      <dsp:txBody>
        <a:bodyPr spcFirstLastPara="0" vert="horz" wrap="square" lIns="45720" tIns="45720" rIns="45720" bIns="45720" numCol="1" spcCol="1270" anchor="ctr" anchorCtr="0">
          <a:noAutofit/>
        </a:bodyPr>
        <a:lstStyle/>
        <a:p>
          <a:pPr lvl="0" algn="ctr" defTabSz="800100">
            <a:lnSpc>
              <a:spcPct val="90000"/>
            </a:lnSpc>
            <a:spcBef>
              <a:spcPct val="0"/>
            </a:spcBef>
            <a:spcAft>
              <a:spcPct val="35000"/>
            </a:spcAft>
          </a:pPr>
          <a:r>
            <a:rPr lang="zh-CN" altLang="en-US" sz="1800" b="1" kern="1200" dirty="0" smtClean="0">
              <a:solidFill>
                <a:srgbClr val="002060"/>
              </a:solidFill>
              <a:latin typeface="微软雅黑" pitchFamily="34" charset="-122"/>
              <a:ea typeface="微软雅黑" pitchFamily="34" charset="-122"/>
            </a:rPr>
            <a:t>规模</a:t>
          </a:r>
          <a:endParaRPr lang="zh-CN" altLang="en-US" sz="1800" b="1" kern="1200" dirty="0">
            <a:solidFill>
              <a:srgbClr val="002060"/>
            </a:solidFill>
            <a:latin typeface="微软雅黑" pitchFamily="34" charset="-122"/>
            <a:ea typeface="微软雅黑" pitchFamily="34" charset="-122"/>
          </a:endParaRPr>
        </a:p>
      </dsp:txBody>
      <dsp:txXfrm>
        <a:off x="-166407" y="2572173"/>
        <a:ext cx="1081643" cy="574662"/>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DAEC61D-B1A3-456D-AFF3-456DAD1769A5}">
      <dsp:nvSpPr>
        <dsp:cNvPr id="0" name=""/>
        <dsp:cNvSpPr/>
      </dsp:nvSpPr>
      <dsp:spPr>
        <a:xfrm>
          <a:off x="904659" y="679673"/>
          <a:ext cx="1094665" cy="547332"/>
        </a:xfrm>
        <a:prstGeom prst="roundRect">
          <a:avLst>
            <a:gd name="adj" fmla="val 10000"/>
          </a:avLst>
        </a:prstGeom>
        <a:gradFill rotWithShape="0">
          <a:gsLst>
            <a:gs pos="0">
              <a:schemeClr val="dk2">
                <a:hueOff val="0"/>
                <a:satOff val="0"/>
                <a:lumOff val="0"/>
                <a:alphaOff val="0"/>
                <a:tint val="30000"/>
                <a:satMod val="250000"/>
              </a:schemeClr>
            </a:gs>
            <a:gs pos="72000">
              <a:schemeClr val="dk2">
                <a:hueOff val="0"/>
                <a:satOff val="0"/>
                <a:lumOff val="0"/>
                <a:alphaOff val="0"/>
                <a:tint val="75000"/>
                <a:satMod val="210000"/>
              </a:schemeClr>
            </a:gs>
            <a:gs pos="100000">
              <a:schemeClr val="dk2">
                <a:hueOff val="0"/>
                <a:satOff val="0"/>
                <a:lumOff val="0"/>
                <a:alphaOff val="0"/>
                <a:tint val="85000"/>
                <a:satMod val="210000"/>
              </a:schemeClr>
            </a:gs>
          </a:gsLst>
          <a:lin ang="5400000" scaled="1"/>
        </a:gradFill>
        <a:ln>
          <a:noFill/>
        </a:ln>
        <a:effectLst>
          <a:outerShdw blurRad="76200" dist="50800" dir="5400000" rotWithShape="0">
            <a:srgbClr val="4E3B30">
              <a:alpha val="60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06680" tIns="106680" rIns="106680" bIns="106680" numCol="1" spcCol="1270" anchor="ctr" anchorCtr="0">
          <a:noAutofit/>
        </a:bodyPr>
        <a:lstStyle/>
        <a:p>
          <a:pPr lvl="0" algn="ctr" defTabSz="1244600">
            <a:lnSpc>
              <a:spcPct val="90000"/>
            </a:lnSpc>
            <a:spcBef>
              <a:spcPct val="0"/>
            </a:spcBef>
            <a:spcAft>
              <a:spcPct val="35000"/>
            </a:spcAft>
          </a:pPr>
          <a:r>
            <a:rPr lang="zh-CN" altLang="en-US" sz="2800" b="1" kern="1200" dirty="0" smtClean="0">
              <a:solidFill>
                <a:srgbClr val="FFFF00"/>
              </a:solidFill>
              <a:latin typeface="微软雅黑" pitchFamily="34" charset="-122"/>
              <a:ea typeface="微软雅黑" pitchFamily="34" charset="-122"/>
            </a:rPr>
            <a:t>需求</a:t>
          </a:r>
          <a:endParaRPr lang="zh-CN" altLang="en-US" sz="2800" b="1" kern="1200" dirty="0">
            <a:solidFill>
              <a:srgbClr val="FFFF00"/>
            </a:solidFill>
            <a:latin typeface="微软雅黑" pitchFamily="34" charset="-122"/>
            <a:ea typeface="微软雅黑" pitchFamily="34" charset="-122"/>
          </a:endParaRPr>
        </a:p>
      </dsp:txBody>
      <dsp:txXfrm>
        <a:off x="920690" y="695704"/>
        <a:ext cx="1062603" cy="515270"/>
      </dsp:txXfrm>
    </dsp:sp>
    <dsp:sp modelId="{4CCF4252-BA6B-4B74-B95D-B624C8C58287}">
      <dsp:nvSpPr>
        <dsp:cNvPr id="0" name=""/>
        <dsp:cNvSpPr/>
      </dsp:nvSpPr>
      <dsp:spPr>
        <a:xfrm rot="3600000">
          <a:off x="1618709" y="1640296"/>
          <a:ext cx="570395" cy="191566"/>
        </a:xfrm>
        <a:prstGeom prst="leftRightArrow">
          <a:avLst>
            <a:gd name="adj1" fmla="val 60000"/>
            <a:gd name="adj2" fmla="val 50000"/>
          </a:avLst>
        </a:prstGeom>
        <a:gradFill rotWithShape="0">
          <a:gsLst>
            <a:gs pos="0">
              <a:schemeClr val="dk2">
                <a:tint val="60000"/>
                <a:hueOff val="0"/>
                <a:satOff val="0"/>
                <a:lumOff val="0"/>
                <a:alphaOff val="0"/>
                <a:tint val="30000"/>
                <a:satMod val="250000"/>
              </a:schemeClr>
            </a:gs>
            <a:gs pos="72000">
              <a:schemeClr val="dk2">
                <a:tint val="60000"/>
                <a:hueOff val="0"/>
                <a:satOff val="0"/>
                <a:lumOff val="0"/>
                <a:alphaOff val="0"/>
                <a:tint val="75000"/>
                <a:satMod val="210000"/>
              </a:schemeClr>
            </a:gs>
            <a:gs pos="100000">
              <a:schemeClr val="dk2">
                <a:tint val="60000"/>
                <a:hueOff val="0"/>
                <a:satOff val="0"/>
                <a:lumOff val="0"/>
                <a:alphaOff val="0"/>
                <a:tint val="85000"/>
                <a:satMod val="210000"/>
              </a:schemeClr>
            </a:gs>
          </a:gsLst>
          <a:lin ang="5400000" scaled="1"/>
        </a:gradFill>
        <a:ln>
          <a:noFill/>
        </a:ln>
        <a:effectLst>
          <a:outerShdw blurRad="76200" dist="50800" dir="5400000" rotWithShape="0">
            <a:srgbClr val="4E3B30">
              <a:alpha val="60000"/>
            </a:srgbClr>
          </a:outerShdw>
        </a:effectLst>
      </dsp:spPr>
      <dsp:style>
        <a:lnRef idx="0">
          <a:scrgbClr r="0" g="0" b="0"/>
        </a:lnRef>
        <a:fillRef idx="2">
          <a:scrgbClr r="0" g="0" b="0"/>
        </a:fillRef>
        <a:effectRef idx="1">
          <a:scrgbClr r="0" g="0" b="0"/>
        </a:effectRef>
        <a:fontRef idx="minor">
          <a:schemeClr val="dk1"/>
        </a:fontRef>
      </dsp:style>
      <dsp:txBody>
        <a:bodyPr spcFirstLastPara="0" vert="horz" wrap="square" lIns="0" tIns="0" rIns="0" bIns="0" numCol="1" spcCol="1270" anchor="ctr" anchorCtr="0">
          <a:noAutofit/>
        </a:bodyPr>
        <a:lstStyle/>
        <a:p>
          <a:pPr lvl="0" algn="ctr" defTabSz="355600">
            <a:lnSpc>
              <a:spcPct val="90000"/>
            </a:lnSpc>
            <a:spcBef>
              <a:spcPct val="0"/>
            </a:spcBef>
            <a:spcAft>
              <a:spcPct val="35000"/>
            </a:spcAft>
          </a:pPr>
          <a:endParaRPr lang="zh-CN" altLang="en-US" sz="800" b="1" kern="1200">
            <a:solidFill>
              <a:srgbClr val="FFFF00"/>
            </a:solidFill>
            <a:latin typeface="微软雅黑" pitchFamily="34" charset="-122"/>
            <a:ea typeface="微软雅黑" pitchFamily="34" charset="-122"/>
          </a:endParaRPr>
        </a:p>
      </dsp:txBody>
      <dsp:txXfrm>
        <a:off x="1676179" y="1678609"/>
        <a:ext cx="455455" cy="114940"/>
      </dsp:txXfrm>
    </dsp:sp>
    <dsp:sp modelId="{FA684DCA-D14D-4978-AEFE-2C7B31B6B7EF}">
      <dsp:nvSpPr>
        <dsp:cNvPr id="0" name=""/>
        <dsp:cNvSpPr/>
      </dsp:nvSpPr>
      <dsp:spPr>
        <a:xfrm>
          <a:off x="1808489" y="2245153"/>
          <a:ext cx="1094665" cy="547332"/>
        </a:xfrm>
        <a:prstGeom prst="roundRect">
          <a:avLst>
            <a:gd name="adj" fmla="val 10000"/>
          </a:avLst>
        </a:prstGeom>
        <a:gradFill rotWithShape="0">
          <a:gsLst>
            <a:gs pos="0">
              <a:schemeClr val="dk2">
                <a:hueOff val="0"/>
                <a:satOff val="0"/>
                <a:lumOff val="0"/>
                <a:alphaOff val="0"/>
                <a:tint val="30000"/>
                <a:satMod val="250000"/>
              </a:schemeClr>
            </a:gs>
            <a:gs pos="72000">
              <a:schemeClr val="dk2">
                <a:hueOff val="0"/>
                <a:satOff val="0"/>
                <a:lumOff val="0"/>
                <a:alphaOff val="0"/>
                <a:tint val="75000"/>
                <a:satMod val="210000"/>
              </a:schemeClr>
            </a:gs>
            <a:gs pos="100000">
              <a:schemeClr val="dk2">
                <a:hueOff val="0"/>
                <a:satOff val="0"/>
                <a:lumOff val="0"/>
                <a:alphaOff val="0"/>
                <a:tint val="85000"/>
                <a:satMod val="210000"/>
              </a:schemeClr>
            </a:gs>
          </a:gsLst>
          <a:lin ang="5400000" scaled="1"/>
        </a:gradFill>
        <a:ln>
          <a:noFill/>
        </a:ln>
        <a:effectLst>
          <a:outerShdw blurRad="76200" dist="50800" dir="5400000" rotWithShape="0">
            <a:srgbClr val="4E3B30">
              <a:alpha val="60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06680" tIns="106680" rIns="106680" bIns="106680" numCol="1" spcCol="1270" anchor="ctr" anchorCtr="0">
          <a:noAutofit/>
        </a:bodyPr>
        <a:lstStyle/>
        <a:p>
          <a:pPr lvl="0" algn="ctr" defTabSz="1244600">
            <a:lnSpc>
              <a:spcPct val="90000"/>
            </a:lnSpc>
            <a:spcBef>
              <a:spcPct val="0"/>
            </a:spcBef>
            <a:spcAft>
              <a:spcPct val="35000"/>
            </a:spcAft>
          </a:pPr>
          <a:r>
            <a:rPr lang="zh-CN" altLang="en-US" sz="2800" b="1" kern="1200" dirty="0" smtClean="0">
              <a:solidFill>
                <a:srgbClr val="FFFF00"/>
              </a:solidFill>
              <a:latin typeface="微软雅黑" pitchFamily="34" charset="-122"/>
              <a:ea typeface="微软雅黑" pitchFamily="34" charset="-122"/>
            </a:rPr>
            <a:t>关系</a:t>
          </a:r>
          <a:endParaRPr lang="zh-CN" altLang="en-US" sz="2800" b="1" kern="1200" dirty="0">
            <a:solidFill>
              <a:srgbClr val="FFFF00"/>
            </a:solidFill>
            <a:latin typeface="微软雅黑" pitchFamily="34" charset="-122"/>
            <a:ea typeface="微软雅黑" pitchFamily="34" charset="-122"/>
          </a:endParaRPr>
        </a:p>
      </dsp:txBody>
      <dsp:txXfrm>
        <a:off x="1824520" y="2261184"/>
        <a:ext cx="1062603" cy="515270"/>
      </dsp:txXfrm>
    </dsp:sp>
    <dsp:sp modelId="{6F35D61D-18F5-4F6F-AAD2-4331D910B29C}">
      <dsp:nvSpPr>
        <dsp:cNvPr id="0" name=""/>
        <dsp:cNvSpPr/>
      </dsp:nvSpPr>
      <dsp:spPr>
        <a:xfrm rot="10800000">
          <a:off x="1166794" y="2423036"/>
          <a:ext cx="570395" cy="191566"/>
        </a:xfrm>
        <a:prstGeom prst="leftRightArrow">
          <a:avLst>
            <a:gd name="adj1" fmla="val 60000"/>
            <a:gd name="adj2" fmla="val 50000"/>
          </a:avLst>
        </a:prstGeom>
        <a:gradFill rotWithShape="0">
          <a:gsLst>
            <a:gs pos="0">
              <a:schemeClr val="dk2">
                <a:tint val="60000"/>
                <a:hueOff val="0"/>
                <a:satOff val="0"/>
                <a:lumOff val="0"/>
                <a:alphaOff val="0"/>
                <a:tint val="30000"/>
                <a:satMod val="250000"/>
              </a:schemeClr>
            </a:gs>
            <a:gs pos="72000">
              <a:schemeClr val="dk2">
                <a:tint val="60000"/>
                <a:hueOff val="0"/>
                <a:satOff val="0"/>
                <a:lumOff val="0"/>
                <a:alphaOff val="0"/>
                <a:tint val="75000"/>
                <a:satMod val="210000"/>
              </a:schemeClr>
            </a:gs>
            <a:gs pos="100000">
              <a:schemeClr val="dk2">
                <a:tint val="60000"/>
                <a:hueOff val="0"/>
                <a:satOff val="0"/>
                <a:lumOff val="0"/>
                <a:alphaOff val="0"/>
                <a:tint val="85000"/>
                <a:satMod val="210000"/>
              </a:schemeClr>
            </a:gs>
          </a:gsLst>
          <a:lin ang="5400000" scaled="1"/>
        </a:gradFill>
        <a:ln>
          <a:noFill/>
        </a:ln>
        <a:effectLst>
          <a:outerShdw blurRad="76200" dist="50800" dir="5400000" rotWithShape="0">
            <a:srgbClr val="4E3B30">
              <a:alpha val="60000"/>
            </a:srgbClr>
          </a:outerShdw>
        </a:effectLst>
      </dsp:spPr>
      <dsp:style>
        <a:lnRef idx="0">
          <a:scrgbClr r="0" g="0" b="0"/>
        </a:lnRef>
        <a:fillRef idx="2">
          <a:scrgbClr r="0" g="0" b="0"/>
        </a:fillRef>
        <a:effectRef idx="1">
          <a:scrgbClr r="0" g="0" b="0"/>
        </a:effectRef>
        <a:fontRef idx="minor">
          <a:schemeClr val="dk1"/>
        </a:fontRef>
      </dsp:style>
      <dsp:txBody>
        <a:bodyPr spcFirstLastPara="0" vert="horz" wrap="square" lIns="0" tIns="0" rIns="0" bIns="0" numCol="1" spcCol="1270" anchor="ctr" anchorCtr="0">
          <a:noAutofit/>
        </a:bodyPr>
        <a:lstStyle/>
        <a:p>
          <a:pPr lvl="0" algn="ctr" defTabSz="355600">
            <a:lnSpc>
              <a:spcPct val="90000"/>
            </a:lnSpc>
            <a:spcBef>
              <a:spcPct val="0"/>
            </a:spcBef>
            <a:spcAft>
              <a:spcPct val="35000"/>
            </a:spcAft>
          </a:pPr>
          <a:endParaRPr lang="zh-CN" altLang="en-US" sz="800" b="1" kern="1200">
            <a:solidFill>
              <a:srgbClr val="FFFF00"/>
            </a:solidFill>
            <a:latin typeface="微软雅黑" pitchFamily="34" charset="-122"/>
            <a:ea typeface="微软雅黑" pitchFamily="34" charset="-122"/>
          </a:endParaRPr>
        </a:p>
      </dsp:txBody>
      <dsp:txXfrm rot="10800000">
        <a:off x="1224264" y="2461349"/>
        <a:ext cx="455455" cy="114940"/>
      </dsp:txXfrm>
    </dsp:sp>
    <dsp:sp modelId="{7D4EDC72-002F-4A0E-ACBE-1D9EA59D972E}">
      <dsp:nvSpPr>
        <dsp:cNvPr id="0" name=""/>
        <dsp:cNvSpPr/>
      </dsp:nvSpPr>
      <dsp:spPr>
        <a:xfrm>
          <a:off x="829" y="2245153"/>
          <a:ext cx="1094665" cy="547332"/>
        </a:xfrm>
        <a:prstGeom prst="roundRect">
          <a:avLst>
            <a:gd name="adj" fmla="val 10000"/>
          </a:avLst>
        </a:prstGeom>
        <a:gradFill rotWithShape="0">
          <a:gsLst>
            <a:gs pos="0">
              <a:schemeClr val="dk2">
                <a:hueOff val="0"/>
                <a:satOff val="0"/>
                <a:lumOff val="0"/>
                <a:alphaOff val="0"/>
                <a:tint val="30000"/>
                <a:satMod val="250000"/>
              </a:schemeClr>
            </a:gs>
            <a:gs pos="72000">
              <a:schemeClr val="dk2">
                <a:hueOff val="0"/>
                <a:satOff val="0"/>
                <a:lumOff val="0"/>
                <a:alphaOff val="0"/>
                <a:tint val="75000"/>
                <a:satMod val="210000"/>
              </a:schemeClr>
            </a:gs>
            <a:gs pos="100000">
              <a:schemeClr val="dk2">
                <a:hueOff val="0"/>
                <a:satOff val="0"/>
                <a:lumOff val="0"/>
                <a:alphaOff val="0"/>
                <a:tint val="85000"/>
                <a:satMod val="210000"/>
              </a:schemeClr>
            </a:gs>
          </a:gsLst>
          <a:lin ang="5400000" scaled="1"/>
        </a:gradFill>
        <a:ln>
          <a:noFill/>
        </a:ln>
        <a:effectLst>
          <a:outerShdw blurRad="76200" dist="50800" dir="5400000" rotWithShape="0">
            <a:srgbClr val="4E3B30">
              <a:alpha val="60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06680" tIns="106680" rIns="106680" bIns="106680" numCol="1" spcCol="1270" anchor="ctr" anchorCtr="0">
          <a:noAutofit/>
        </a:bodyPr>
        <a:lstStyle/>
        <a:p>
          <a:pPr lvl="0" algn="ctr" defTabSz="1244600">
            <a:lnSpc>
              <a:spcPct val="90000"/>
            </a:lnSpc>
            <a:spcBef>
              <a:spcPct val="0"/>
            </a:spcBef>
            <a:spcAft>
              <a:spcPct val="35000"/>
            </a:spcAft>
          </a:pPr>
          <a:r>
            <a:rPr lang="zh-CN" altLang="en-US" sz="2800" b="1" kern="1200" dirty="0" smtClean="0">
              <a:solidFill>
                <a:srgbClr val="FFFF00"/>
              </a:solidFill>
              <a:latin typeface="微软雅黑" pitchFamily="34" charset="-122"/>
              <a:ea typeface="微软雅黑" pitchFamily="34" charset="-122"/>
            </a:rPr>
            <a:t>成功</a:t>
          </a:r>
          <a:endParaRPr lang="zh-CN" altLang="en-US" sz="2800" b="1" kern="1200" dirty="0">
            <a:solidFill>
              <a:srgbClr val="FFFF00"/>
            </a:solidFill>
            <a:latin typeface="微软雅黑" pitchFamily="34" charset="-122"/>
            <a:ea typeface="微软雅黑" pitchFamily="34" charset="-122"/>
          </a:endParaRPr>
        </a:p>
      </dsp:txBody>
      <dsp:txXfrm>
        <a:off x="16860" y="2261184"/>
        <a:ext cx="1062603" cy="515270"/>
      </dsp:txXfrm>
    </dsp:sp>
    <dsp:sp modelId="{719F38AE-7C3D-4576-851F-E09AE3E60E03}">
      <dsp:nvSpPr>
        <dsp:cNvPr id="0" name=""/>
        <dsp:cNvSpPr/>
      </dsp:nvSpPr>
      <dsp:spPr>
        <a:xfrm rot="18000000">
          <a:off x="714879" y="1640296"/>
          <a:ext cx="570395" cy="191566"/>
        </a:xfrm>
        <a:prstGeom prst="leftRightArrow">
          <a:avLst>
            <a:gd name="adj1" fmla="val 60000"/>
            <a:gd name="adj2" fmla="val 50000"/>
          </a:avLst>
        </a:prstGeom>
        <a:gradFill rotWithShape="0">
          <a:gsLst>
            <a:gs pos="0">
              <a:schemeClr val="dk2">
                <a:tint val="60000"/>
                <a:hueOff val="0"/>
                <a:satOff val="0"/>
                <a:lumOff val="0"/>
                <a:alphaOff val="0"/>
                <a:tint val="30000"/>
                <a:satMod val="250000"/>
              </a:schemeClr>
            </a:gs>
            <a:gs pos="72000">
              <a:schemeClr val="dk2">
                <a:tint val="60000"/>
                <a:hueOff val="0"/>
                <a:satOff val="0"/>
                <a:lumOff val="0"/>
                <a:alphaOff val="0"/>
                <a:tint val="75000"/>
                <a:satMod val="210000"/>
              </a:schemeClr>
            </a:gs>
            <a:gs pos="100000">
              <a:schemeClr val="dk2">
                <a:tint val="60000"/>
                <a:hueOff val="0"/>
                <a:satOff val="0"/>
                <a:lumOff val="0"/>
                <a:alphaOff val="0"/>
                <a:tint val="85000"/>
                <a:satMod val="210000"/>
              </a:schemeClr>
            </a:gs>
          </a:gsLst>
          <a:lin ang="5400000" scaled="1"/>
        </a:gradFill>
        <a:ln>
          <a:noFill/>
        </a:ln>
        <a:effectLst>
          <a:outerShdw blurRad="76200" dist="50800" dir="5400000" rotWithShape="0">
            <a:srgbClr val="4E3B30">
              <a:alpha val="60000"/>
            </a:srgbClr>
          </a:outerShdw>
        </a:effectLst>
      </dsp:spPr>
      <dsp:style>
        <a:lnRef idx="0">
          <a:scrgbClr r="0" g="0" b="0"/>
        </a:lnRef>
        <a:fillRef idx="2">
          <a:scrgbClr r="0" g="0" b="0"/>
        </a:fillRef>
        <a:effectRef idx="1">
          <a:scrgbClr r="0" g="0" b="0"/>
        </a:effectRef>
        <a:fontRef idx="minor">
          <a:schemeClr val="dk1"/>
        </a:fontRef>
      </dsp:style>
      <dsp:txBody>
        <a:bodyPr spcFirstLastPara="0" vert="horz" wrap="square" lIns="0" tIns="0" rIns="0" bIns="0" numCol="1" spcCol="1270" anchor="ctr" anchorCtr="0">
          <a:noAutofit/>
        </a:bodyPr>
        <a:lstStyle/>
        <a:p>
          <a:pPr lvl="0" algn="ctr" defTabSz="355600">
            <a:lnSpc>
              <a:spcPct val="90000"/>
            </a:lnSpc>
            <a:spcBef>
              <a:spcPct val="0"/>
            </a:spcBef>
            <a:spcAft>
              <a:spcPct val="35000"/>
            </a:spcAft>
          </a:pPr>
          <a:endParaRPr lang="zh-CN" altLang="en-US" sz="800" b="1" kern="1200">
            <a:solidFill>
              <a:srgbClr val="FFFF00"/>
            </a:solidFill>
            <a:latin typeface="微软雅黑" pitchFamily="34" charset="-122"/>
            <a:ea typeface="微软雅黑" pitchFamily="34" charset="-122"/>
          </a:endParaRPr>
        </a:p>
      </dsp:txBody>
      <dsp:txXfrm>
        <a:off x="772349" y="1678609"/>
        <a:ext cx="455455" cy="114940"/>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63D9791-CEDB-4716-BCF6-51F68CDDBFA9}">
      <dsp:nvSpPr>
        <dsp:cNvPr id="0" name=""/>
        <dsp:cNvSpPr/>
      </dsp:nvSpPr>
      <dsp:spPr>
        <a:xfrm>
          <a:off x="0" y="0"/>
          <a:ext cx="8208912" cy="1814601"/>
        </a:xfrm>
        <a:prstGeom prst="rect">
          <a:avLst/>
        </a:prstGeom>
        <a:gradFill rotWithShape="1">
          <a:gsLst>
            <a:gs pos="0">
              <a:schemeClr val="dk1">
                <a:tint val="30000"/>
                <a:satMod val="250000"/>
              </a:schemeClr>
            </a:gs>
            <a:gs pos="72000">
              <a:schemeClr val="dk1">
                <a:tint val="75000"/>
                <a:satMod val="210000"/>
              </a:schemeClr>
            </a:gs>
            <a:gs pos="100000">
              <a:schemeClr val="dk1">
                <a:tint val="85000"/>
                <a:satMod val="210000"/>
              </a:schemeClr>
            </a:gs>
          </a:gsLst>
          <a:lin ang="5400000" scaled="1"/>
        </a:gradFill>
        <a:ln w="10000" cap="flat" cmpd="sng" algn="ctr">
          <a:solidFill>
            <a:schemeClr val="dk1"/>
          </a:solidFill>
          <a:prstDash val="solid"/>
        </a:ln>
        <a:effectLst>
          <a:outerShdw blurRad="76200" dist="50800" dir="5400000" rotWithShape="0">
            <a:srgbClr val="4E3B30">
              <a:alpha val="60000"/>
            </a:srgbClr>
          </a:outerShdw>
        </a:effectLst>
        <a:scene3d>
          <a:camera prst="orthographicFront"/>
          <a:lightRig rig="chilly" dir="t"/>
        </a:scene3d>
        <a:sp3d extrusionH="1700"/>
      </dsp:spPr>
      <dsp:style>
        <a:lnRef idx="1">
          <a:schemeClr val="dk1"/>
        </a:lnRef>
        <a:fillRef idx="2">
          <a:schemeClr val="dk1"/>
        </a:fillRef>
        <a:effectRef idx="1">
          <a:schemeClr val="dk1"/>
        </a:effectRef>
        <a:fontRef idx="minor">
          <a:schemeClr val="dk1"/>
        </a:fontRef>
      </dsp:style>
      <dsp:txBody>
        <a:bodyPr spcFirstLastPara="0" vert="horz" wrap="square" lIns="205740" tIns="205740" rIns="205740" bIns="205740" numCol="1" spcCol="1270" anchor="ctr" anchorCtr="0">
          <a:noAutofit/>
        </a:bodyPr>
        <a:lstStyle/>
        <a:p>
          <a:pPr lvl="0" algn="ctr" defTabSz="2400300">
            <a:lnSpc>
              <a:spcPct val="90000"/>
            </a:lnSpc>
            <a:spcBef>
              <a:spcPct val="0"/>
            </a:spcBef>
            <a:spcAft>
              <a:spcPct val="35000"/>
            </a:spcAft>
          </a:pPr>
          <a:r>
            <a:rPr lang="zh-CN" altLang="en-US" sz="5400" kern="1200" dirty="0" smtClean="0"/>
            <a:t>中国科大</a:t>
          </a:r>
          <a:r>
            <a:rPr lang="en-US" altLang="zh-CN" sz="5400" kern="1200" dirty="0" smtClean="0"/>
            <a:t>EMBA</a:t>
          </a:r>
          <a:r>
            <a:rPr lang="zh-CN" altLang="en-US" sz="5400" kern="1200" dirty="0" smtClean="0"/>
            <a:t>项目培训</a:t>
          </a:r>
          <a:endParaRPr lang="zh-CN" altLang="en-US" sz="5400" kern="1200" dirty="0"/>
        </a:p>
      </dsp:txBody>
      <dsp:txXfrm>
        <a:off x="0" y="0"/>
        <a:ext cx="8208912" cy="1814601"/>
      </dsp:txXfrm>
    </dsp:sp>
    <dsp:sp modelId="{C961F57C-9540-494B-87AF-F62261F1BC4D}">
      <dsp:nvSpPr>
        <dsp:cNvPr id="0" name=""/>
        <dsp:cNvSpPr/>
      </dsp:nvSpPr>
      <dsp:spPr>
        <a:xfrm>
          <a:off x="4008" y="1814601"/>
          <a:ext cx="2733631" cy="3810663"/>
        </a:xfrm>
        <a:prstGeom prst="rect">
          <a:avLst/>
        </a:prstGeom>
        <a:solidFill>
          <a:schemeClr val="lt1">
            <a:hueOff val="0"/>
            <a:satOff val="0"/>
            <a:lumOff val="0"/>
            <a:alphaOff val="0"/>
          </a:scheme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txBody>
        <a:bodyPr spcFirstLastPara="0" vert="horz" wrap="square" lIns="167640" tIns="167640" rIns="167640" bIns="167640" numCol="1" spcCol="1270" anchor="ctr" anchorCtr="0">
          <a:noAutofit/>
        </a:bodyPr>
        <a:lstStyle/>
        <a:p>
          <a:pPr lvl="0" algn="ctr" defTabSz="1955800">
            <a:lnSpc>
              <a:spcPct val="90000"/>
            </a:lnSpc>
            <a:spcBef>
              <a:spcPct val="0"/>
            </a:spcBef>
            <a:spcAft>
              <a:spcPct val="35000"/>
            </a:spcAft>
          </a:pPr>
          <a:r>
            <a:rPr lang="zh-CN" altLang="en-US" sz="4400" b="1" kern="1200" dirty="0" smtClean="0"/>
            <a:t>中国科大介绍</a:t>
          </a:r>
          <a:endParaRPr lang="zh-CN" altLang="en-US" sz="4400" b="1" kern="1200" dirty="0"/>
        </a:p>
      </dsp:txBody>
      <dsp:txXfrm>
        <a:off x="4008" y="1814601"/>
        <a:ext cx="2733631" cy="3810663"/>
      </dsp:txXfrm>
    </dsp:sp>
    <dsp:sp modelId="{AC24EE3B-0405-451C-A18B-6F6F9479BD26}">
      <dsp:nvSpPr>
        <dsp:cNvPr id="0" name=""/>
        <dsp:cNvSpPr/>
      </dsp:nvSpPr>
      <dsp:spPr>
        <a:xfrm>
          <a:off x="2737640" y="1814601"/>
          <a:ext cx="2733631" cy="3810663"/>
        </a:xfrm>
        <a:prstGeom prst="rect">
          <a:avLst/>
        </a:prstGeom>
        <a:solidFill>
          <a:schemeClr val="lt1">
            <a:hueOff val="0"/>
            <a:satOff val="0"/>
            <a:lumOff val="0"/>
            <a:alphaOff val="0"/>
          </a:scheme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txBody>
        <a:bodyPr spcFirstLastPara="0" vert="horz" wrap="square" lIns="167640" tIns="167640" rIns="167640" bIns="167640" numCol="1" spcCol="1270" anchor="ctr" anchorCtr="0">
          <a:noAutofit/>
        </a:bodyPr>
        <a:lstStyle/>
        <a:p>
          <a:pPr lvl="0" algn="ctr" defTabSz="1955800">
            <a:lnSpc>
              <a:spcPct val="90000"/>
            </a:lnSpc>
            <a:spcBef>
              <a:spcPct val="0"/>
            </a:spcBef>
            <a:spcAft>
              <a:spcPct val="35000"/>
            </a:spcAft>
          </a:pPr>
          <a:r>
            <a:rPr lang="zh-CN" altLang="en-US" sz="4400" b="1" kern="1200" dirty="0" smtClean="0"/>
            <a:t>师资介绍课程介绍</a:t>
          </a:r>
          <a:endParaRPr lang="zh-CN" altLang="en-US" sz="4400" b="1" kern="1200" dirty="0"/>
        </a:p>
      </dsp:txBody>
      <dsp:txXfrm>
        <a:off x="2737640" y="1814601"/>
        <a:ext cx="2733631" cy="3810663"/>
      </dsp:txXfrm>
    </dsp:sp>
    <dsp:sp modelId="{860F6E48-7DC1-4FA4-8F7A-126719BBDC75}">
      <dsp:nvSpPr>
        <dsp:cNvPr id="0" name=""/>
        <dsp:cNvSpPr/>
      </dsp:nvSpPr>
      <dsp:spPr>
        <a:xfrm>
          <a:off x="5471271" y="1814601"/>
          <a:ext cx="2733631" cy="3810663"/>
        </a:xfrm>
        <a:prstGeom prst="rect">
          <a:avLst/>
        </a:prstGeom>
        <a:solidFill>
          <a:schemeClr val="accent4">
            <a:lumMod val="20000"/>
            <a:lumOff val="80000"/>
          </a:schemeClr>
        </a:solidFill>
        <a:ln w="10000" cap="flat" cmpd="sng" algn="ctr">
          <a:solidFill>
            <a:schemeClr val="accent2"/>
          </a:solidFill>
          <a:prstDash val="solid"/>
        </a:ln>
        <a:effectLst>
          <a:outerShdw blurRad="76200" dist="50800" dir="5400000" rotWithShape="0">
            <a:srgbClr val="4E3B30">
              <a:alpha val="60000"/>
            </a:srgbClr>
          </a:outerShdw>
        </a:effectLst>
        <a:scene3d>
          <a:camera prst="orthographicFront"/>
          <a:lightRig rig="chilly" dir="t"/>
        </a:scene3d>
        <a:sp3d/>
      </dsp:spPr>
      <dsp:style>
        <a:lnRef idx="1">
          <a:schemeClr val="accent2"/>
        </a:lnRef>
        <a:fillRef idx="2">
          <a:schemeClr val="accent2"/>
        </a:fillRef>
        <a:effectRef idx="1">
          <a:schemeClr val="accent2"/>
        </a:effectRef>
        <a:fontRef idx="minor">
          <a:schemeClr val="dk1"/>
        </a:fontRef>
      </dsp:style>
      <dsp:txBody>
        <a:bodyPr spcFirstLastPara="0" vert="horz" wrap="square" lIns="167640" tIns="167640" rIns="167640" bIns="167640" numCol="1" spcCol="1270" anchor="ctr" anchorCtr="0">
          <a:noAutofit/>
        </a:bodyPr>
        <a:lstStyle/>
        <a:p>
          <a:pPr lvl="0" algn="ctr" defTabSz="1955800">
            <a:lnSpc>
              <a:spcPct val="90000"/>
            </a:lnSpc>
            <a:spcBef>
              <a:spcPct val="0"/>
            </a:spcBef>
            <a:spcAft>
              <a:spcPct val="35000"/>
            </a:spcAft>
          </a:pPr>
          <a:r>
            <a:rPr lang="zh-CN" altLang="en-US" sz="4400" kern="1200" dirty="0" smtClean="0">
              <a:solidFill>
                <a:srgbClr val="FF0000"/>
              </a:solidFill>
              <a:effectLst>
                <a:outerShdw blurRad="38100" dist="38100" dir="2700000" algn="tl">
                  <a:srgbClr val="000000">
                    <a:alpha val="43137"/>
                  </a:srgbClr>
                </a:outerShdw>
              </a:effectLst>
            </a:rPr>
            <a:t>差异化</a:t>
          </a:r>
          <a:r>
            <a:rPr lang="zh-CN" altLang="en-US" sz="7200" kern="1200" dirty="0" smtClean="0">
              <a:solidFill>
                <a:srgbClr val="FF0000"/>
              </a:solidFill>
              <a:effectLst>
                <a:outerShdw blurRad="38100" dist="38100" dir="2700000" algn="tl">
                  <a:srgbClr val="000000">
                    <a:alpha val="43137"/>
                  </a:srgbClr>
                </a:outerShdw>
              </a:effectLst>
            </a:rPr>
            <a:t>需求</a:t>
          </a:r>
          <a:endParaRPr lang="zh-CN" altLang="en-US" sz="4400" kern="1200" dirty="0">
            <a:solidFill>
              <a:srgbClr val="FF0000"/>
            </a:solidFill>
            <a:effectLst>
              <a:outerShdw blurRad="38100" dist="38100" dir="2700000" algn="tl">
                <a:srgbClr val="000000">
                  <a:alpha val="43137"/>
                </a:srgbClr>
              </a:outerShdw>
            </a:effectLst>
          </a:endParaRPr>
        </a:p>
      </dsp:txBody>
      <dsp:txXfrm>
        <a:off x="5471271" y="1814601"/>
        <a:ext cx="2733631" cy="3810663"/>
      </dsp:txXfrm>
    </dsp:sp>
    <dsp:sp modelId="{AED2A6C2-EF16-46CC-B2C6-431C19483180}">
      <dsp:nvSpPr>
        <dsp:cNvPr id="0" name=""/>
        <dsp:cNvSpPr/>
      </dsp:nvSpPr>
      <dsp:spPr>
        <a:xfrm>
          <a:off x="0" y="5625264"/>
          <a:ext cx="8208912" cy="423407"/>
        </a:xfrm>
        <a:prstGeom prst="rect">
          <a:avLst/>
        </a:prstGeom>
        <a:solidFill>
          <a:schemeClr val="dk1">
            <a:shade val="80000"/>
            <a:hueOff val="0"/>
            <a:satOff val="0"/>
            <a:lumOff val="0"/>
            <a:alphaOff val="0"/>
          </a:schemeClr>
        </a:solidFill>
        <a:ln>
          <a:noFill/>
        </a:ln>
        <a:effectLst/>
        <a:scene3d>
          <a:camera prst="orthographicFront"/>
          <a:lightRig rig="chilly" dir="t"/>
        </a:scene3d>
        <a:sp3d extrusionH="1700" prstMaterial="translucentPowder">
          <a:bevelT w="25400" h="6350" prst="softRound"/>
          <a:bevelB w="0" h="0" prst="convex"/>
        </a:sp3d>
      </dsp:spPr>
      <dsp:style>
        <a:lnRef idx="0">
          <a:scrgbClr r="0" g="0" b="0"/>
        </a:lnRef>
        <a:fillRef idx="1">
          <a:scrgbClr r="0" g="0" b="0"/>
        </a:fillRef>
        <a:effectRef idx="0">
          <a:scrgbClr r="0" g="0" b="0"/>
        </a:effectRef>
        <a:fontRef idx="minor"/>
      </dsp:style>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7D39EA9-D942-4F8D-8E4B-4D52BD01F2D3}">
      <dsp:nvSpPr>
        <dsp:cNvPr id="0" name=""/>
        <dsp:cNvSpPr/>
      </dsp:nvSpPr>
      <dsp:spPr>
        <a:xfrm>
          <a:off x="0" y="0"/>
          <a:ext cx="7848872" cy="1506647"/>
        </a:xfrm>
        <a:prstGeom prst="roundRect">
          <a:avLst>
            <a:gd name="adj" fmla="val 10000"/>
          </a:avLst>
        </a:prstGeom>
        <a:gradFill rotWithShape="0">
          <a:gsLst>
            <a:gs pos="0">
              <a:schemeClr val="lt1">
                <a:hueOff val="0"/>
                <a:satOff val="0"/>
                <a:lumOff val="0"/>
                <a:alphaOff val="0"/>
                <a:tint val="75000"/>
                <a:shade val="85000"/>
                <a:satMod val="230000"/>
              </a:schemeClr>
            </a:gs>
            <a:gs pos="25000">
              <a:schemeClr val="lt1">
                <a:hueOff val="0"/>
                <a:satOff val="0"/>
                <a:lumOff val="0"/>
                <a:alphaOff val="0"/>
                <a:tint val="90000"/>
                <a:shade val="70000"/>
                <a:satMod val="220000"/>
              </a:schemeClr>
            </a:gs>
            <a:gs pos="50000">
              <a:schemeClr val="lt1">
                <a:hueOff val="0"/>
                <a:satOff val="0"/>
                <a:lumOff val="0"/>
                <a:alphaOff val="0"/>
                <a:tint val="90000"/>
                <a:shade val="58000"/>
                <a:satMod val="225000"/>
              </a:schemeClr>
            </a:gs>
            <a:gs pos="65000">
              <a:schemeClr val="lt1">
                <a:hueOff val="0"/>
                <a:satOff val="0"/>
                <a:lumOff val="0"/>
                <a:alphaOff val="0"/>
                <a:tint val="90000"/>
                <a:shade val="58000"/>
                <a:satMod val="225000"/>
              </a:schemeClr>
            </a:gs>
            <a:gs pos="80000">
              <a:schemeClr val="lt1">
                <a:hueOff val="0"/>
                <a:satOff val="0"/>
                <a:lumOff val="0"/>
                <a:alphaOff val="0"/>
                <a:tint val="90000"/>
                <a:shade val="69000"/>
                <a:satMod val="220000"/>
              </a:schemeClr>
            </a:gs>
            <a:gs pos="100000">
              <a:schemeClr val="lt1">
                <a:hueOff val="0"/>
                <a:satOff val="0"/>
                <a:lumOff val="0"/>
                <a:alphaOff val="0"/>
                <a:tint val="77000"/>
                <a:shade val="80000"/>
                <a:satMod val="230000"/>
              </a:schemeClr>
            </a:gs>
          </a:gsLst>
          <a:lin ang="5400000" scaled="1"/>
        </a:gradFill>
        <a:ln>
          <a:noFill/>
        </a:ln>
        <a:effectLst>
          <a:outerShdw blurRad="76200" dist="50800" dir="5400000" rotWithShape="0">
            <a:srgbClr val="4E3B30">
              <a:alpha val="60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76200" tIns="76200" rIns="76200" bIns="76200" numCol="1" spcCol="1270" anchor="t" anchorCtr="0">
          <a:noAutofit/>
        </a:bodyPr>
        <a:lstStyle/>
        <a:p>
          <a:pPr lvl="0" algn="l" defTabSz="889000">
            <a:lnSpc>
              <a:spcPct val="90000"/>
            </a:lnSpc>
            <a:spcBef>
              <a:spcPct val="0"/>
            </a:spcBef>
            <a:spcAft>
              <a:spcPct val="35000"/>
            </a:spcAft>
          </a:pPr>
          <a:r>
            <a:rPr lang="zh-CN" altLang="en-US" sz="2000" b="1" kern="1200">
              <a:latin typeface="微软雅黑" pitchFamily="34" charset="-122"/>
              <a:ea typeface="微软雅黑" pitchFamily="34" charset="-122"/>
            </a:rPr>
            <a:t>课程系统化</a:t>
          </a:r>
        </a:p>
        <a:p>
          <a:pPr marL="171450" lvl="1" indent="-171450" algn="l" defTabSz="711200">
            <a:lnSpc>
              <a:spcPct val="90000"/>
            </a:lnSpc>
            <a:spcBef>
              <a:spcPct val="0"/>
            </a:spcBef>
            <a:spcAft>
              <a:spcPct val="15000"/>
            </a:spcAft>
            <a:buChar char="••"/>
          </a:pPr>
          <a:r>
            <a:rPr lang="zh-CN" altLang="en-US" sz="1600" kern="1200" dirty="0">
              <a:latin typeface="微软雅黑" pitchFamily="34" charset="-122"/>
              <a:ea typeface="微软雅黑" pitchFamily="34" charset="-122"/>
            </a:rPr>
            <a:t>从宏观到</a:t>
          </a:r>
          <a:r>
            <a:rPr lang="zh-CN" altLang="en-US" sz="1600" kern="1200" dirty="0" smtClean="0">
              <a:latin typeface="微软雅黑" pitchFamily="34" charset="-122"/>
              <a:ea typeface="微软雅黑" pitchFamily="34" charset="-122"/>
            </a:rPr>
            <a:t>微观</a:t>
          </a:r>
          <a:endParaRPr lang="zh-CN" altLang="en-US" sz="1600" kern="1200" dirty="0">
            <a:latin typeface="微软雅黑" pitchFamily="34" charset="-122"/>
            <a:ea typeface="微软雅黑" pitchFamily="34" charset="-122"/>
          </a:endParaRPr>
        </a:p>
        <a:p>
          <a:pPr marL="171450" lvl="1" indent="-171450" algn="l" defTabSz="711200">
            <a:lnSpc>
              <a:spcPct val="90000"/>
            </a:lnSpc>
            <a:spcBef>
              <a:spcPct val="0"/>
            </a:spcBef>
            <a:spcAft>
              <a:spcPct val="15000"/>
            </a:spcAft>
            <a:buChar char="••"/>
          </a:pPr>
          <a:r>
            <a:rPr lang="zh-CN" altLang="en-US" sz="1600" kern="1200">
              <a:latin typeface="微软雅黑" pitchFamily="34" charset="-122"/>
              <a:ea typeface="微软雅黑" pitchFamily="34" charset="-122"/>
            </a:rPr>
            <a:t>从理论到实践</a:t>
          </a:r>
        </a:p>
        <a:p>
          <a:pPr marL="228600" lvl="1" indent="-228600" algn="l" defTabSz="889000">
            <a:lnSpc>
              <a:spcPct val="90000"/>
            </a:lnSpc>
            <a:spcBef>
              <a:spcPct val="0"/>
            </a:spcBef>
            <a:spcAft>
              <a:spcPct val="15000"/>
            </a:spcAft>
            <a:buChar char="••"/>
          </a:pPr>
          <a:endParaRPr lang="zh-CN" altLang="en-US" sz="2000" kern="1200"/>
        </a:p>
      </dsp:txBody>
      <dsp:txXfrm>
        <a:off x="1720439" y="0"/>
        <a:ext cx="6128432" cy="1506647"/>
      </dsp:txXfrm>
    </dsp:sp>
    <dsp:sp modelId="{56B09075-6D0D-4730-9E6B-6698504D6F67}">
      <dsp:nvSpPr>
        <dsp:cNvPr id="0" name=""/>
        <dsp:cNvSpPr/>
      </dsp:nvSpPr>
      <dsp:spPr>
        <a:xfrm>
          <a:off x="150664" y="150664"/>
          <a:ext cx="1569774" cy="1205318"/>
        </a:xfrm>
        <a:prstGeom prst="roundRect">
          <a:avLst>
            <a:gd name="adj" fmla="val 10000"/>
          </a:avLst>
        </a:prstGeom>
        <a:blipFill rotWithShape="1">
          <a:blip xmlns:r="http://schemas.openxmlformats.org/officeDocument/2006/relationships" r:embed="rId1"/>
          <a:stretch>
            <a:fillRect/>
          </a:stretch>
        </a:blipFill>
        <a:ln>
          <a:noFill/>
        </a:ln>
        <a:effectLst/>
        <a:scene3d>
          <a:camera prst="orthographicFront"/>
          <a:lightRig rig="threePt" dir="t">
            <a:rot lat="0" lon="0" rev="7500000"/>
          </a:lightRig>
        </a:scene3d>
        <a:sp3d z="152400" extrusionH="63500" prstMaterial="matte">
          <a:bevelT w="50800" h="19050" prst="relaxedInset"/>
          <a:contourClr>
            <a:schemeClr val="bg1"/>
          </a:contourClr>
        </a:sp3d>
      </dsp:spPr>
      <dsp:style>
        <a:lnRef idx="0">
          <a:scrgbClr r="0" g="0" b="0"/>
        </a:lnRef>
        <a:fillRef idx="1">
          <a:scrgbClr r="0" g="0" b="0"/>
        </a:fillRef>
        <a:effectRef idx="0">
          <a:scrgbClr r="0" g="0" b="0"/>
        </a:effectRef>
        <a:fontRef idx="minor"/>
      </dsp:style>
    </dsp:sp>
    <dsp:sp modelId="{DCCFA8E7-8F78-4D8F-BAF3-3EF51239FB77}">
      <dsp:nvSpPr>
        <dsp:cNvPr id="0" name=""/>
        <dsp:cNvSpPr/>
      </dsp:nvSpPr>
      <dsp:spPr>
        <a:xfrm>
          <a:off x="0" y="1657312"/>
          <a:ext cx="7848872" cy="1940125"/>
        </a:xfrm>
        <a:prstGeom prst="roundRect">
          <a:avLst>
            <a:gd name="adj" fmla="val 10000"/>
          </a:avLst>
        </a:prstGeom>
        <a:gradFill rotWithShape="0">
          <a:gsLst>
            <a:gs pos="0">
              <a:schemeClr val="lt1">
                <a:hueOff val="0"/>
                <a:satOff val="0"/>
                <a:lumOff val="0"/>
                <a:alphaOff val="0"/>
                <a:tint val="75000"/>
                <a:shade val="85000"/>
                <a:satMod val="230000"/>
              </a:schemeClr>
            </a:gs>
            <a:gs pos="25000">
              <a:schemeClr val="lt1">
                <a:hueOff val="0"/>
                <a:satOff val="0"/>
                <a:lumOff val="0"/>
                <a:alphaOff val="0"/>
                <a:tint val="90000"/>
                <a:shade val="70000"/>
                <a:satMod val="220000"/>
              </a:schemeClr>
            </a:gs>
            <a:gs pos="50000">
              <a:schemeClr val="lt1">
                <a:hueOff val="0"/>
                <a:satOff val="0"/>
                <a:lumOff val="0"/>
                <a:alphaOff val="0"/>
                <a:tint val="90000"/>
                <a:shade val="58000"/>
                <a:satMod val="225000"/>
              </a:schemeClr>
            </a:gs>
            <a:gs pos="65000">
              <a:schemeClr val="lt1">
                <a:hueOff val="0"/>
                <a:satOff val="0"/>
                <a:lumOff val="0"/>
                <a:alphaOff val="0"/>
                <a:tint val="90000"/>
                <a:shade val="58000"/>
                <a:satMod val="225000"/>
              </a:schemeClr>
            </a:gs>
            <a:gs pos="80000">
              <a:schemeClr val="lt1">
                <a:hueOff val="0"/>
                <a:satOff val="0"/>
                <a:lumOff val="0"/>
                <a:alphaOff val="0"/>
                <a:tint val="90000"/>
                <a:shade val="69000"/>
                <a:satMod val="220000"/>
              </a:schemeClr>
            </a:gs>
            <a:gs pos="100000">
              <a:schemeClr val="lt1">
                <a:hueOff val="0"/>
                <a:satOff val="0"/>
                <a:lumOff val="0"/>
                <a:alphaOff val="0"/>
                <a:tint val="77000"/>
                <a:shade val="80000"/>
                <a:satMod val="230000"/>
              </a:schemeClr>
            </a:gs>
          </a:gsLst>
          <a:lin ang="5400000" scaled="1"/>
        </a:gradFill>
        <a:ln>
          <a:noFill/>
        </a:ln>
        <a:effectLst>
          <a:outerShdw blurRad="76200" dist="50800" dir="5400000" rotWithShape="0">
            <a:srgbClr val="4E3B30">
              <a:alpha val="60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76200" tIns="76200" rIns="76200" bIns="76200" numCol="1" spcCol="1270" anchor="t" anchorCtr="0">
          <a:noAutofit/>
        </a:bodyPr>
        <a:lstStyle/>
        <a:p>
          <a:pPr lvl="0" algn="l" defTabSz="889000">
            <a:lnSpc>
              <a:spcPct val="90000"/>
            </a:lnSpc>
            <a:spcBef>
              <a:spcPct val="0"/>
            </a:spcBef>
            <a:spcAft>
              <a:spcPct val="35000"/>
            </a:spcAft>
          </a:pPr>
          <a:r>
            <a:rPr lang="zh-CN" altLang="en-US" sz="2000" b="1" kern="1200">
              <a:latin typeface="微软雅黑" pitchFamily="34" charset="-122"/>
              <a:ea typeface="微软雅黑" pitchFamily="34" charset="-122"/>
            </a:rPr>
            <a:t>师资专业化</a:t>
          </a:r>
        </a:p>
        <a:p>
          <a:pPr marL="171450" lvl="1" indent="-171450" algn="l" defTabSz="711200">
            <a:lnSpc>
              <a:spcPct val="90000"/>
            </a:lnSpc>
            <a:spcBef>
              <a:spcPct val="0"/>
            </a:spcBef>
            <a:spcAft>
              <a:spcPct val="15000"/>
            </a:spcAft>
            <a:buChar char="••"/>
          </a:pPr>
          <a:r>
            <a:rPr lang="zh-CN" altLang="en-US" sz="1600" kern="1200">
              <a:latin typeface="微软雅黑" pitchFamily="34" charset="-122"/>
              <a:ea typeface="微软雅黑" pitchFamily="34" charset="-122"/>
            </a:rPr>
            <a:t>中国科大客座教授，国际经济、管理机构资深研究员</a:t>
          </a:r>
        </a:p>
        <a:p>
          <a:pPr marL="171450" lvl="1" indent="-171450" algn="l" defTabSz="711200">
            <a:lnSpc>
              <a:spcPct val="90000"/>
            </a:lnSpc>
            <a:spcBef>
              <a:spcPct val="0"/>
            </a:spcBef>
            <a:spcAft>
              <a:spcPct val="15000"/>
            </a:spcAft>
            <a:buChar char="••"/>
          </a:pPr>
          <a:r>
            <a:rPr lang="zh-CN" altLang="en-US" sz="1600" kern="1200">
              <a:latin typeface="微软雅黑" pitchFamily="34" charset="-122"/>
              <a:ea typeface="微软雅黑" pitchFamily="34" charset="-122"/>
            </a:rPr>
            <a:t>安徽、中央政府经济顾问、政协委员</a:t>
          </a:r>
        </a:p>
        <a:p>
          <a:pPr marL="171450" lvl="1" indent="-171450" algn="l" defTabSz="711200">
            <a:lnSpc>
              <a:spcPct val="90000"/>
            </a:lnSpc>
            <a:spcBef>
              <a:spcPct val="0"/>
            </a:spcBef>
            <a:spcAft>
              <a:spcPct val="15000"/>
            </a:spcAft>
            <a:buChar char="••"/>
          </a:pPr>
          <a:r>
            <a:rPr lang="zh-CN" altLang="en-US" sz="1600" kern="1200">
              <a:latin typeface="微软雅黑" pitchFamily="34" charset="-122"/>
              <a:ea typeface="微软雅黑" pitchFamily="34" charset="-122"/>
            </a:rPr>
            <a:t>国内、外知名企业独立董事、管理顾问</a:t>
          </a:r>
        </a:p>
      </dsp:txBody>
      <dsp:txXfrm>
        <a:off x="1720439" y="1657312"/>
        <a:ext cx="6128432" cy="1940125"/>
      </dsp:txXfrm>
    </dsp:sp>
    <dsp:sp modelId="{22B1FF8E-6D95-42C9-A1AA-34746A380471}">
      <dsp:nvSpPr>
        <dsp:cNvPr id="0" name=""/>
        <dsp:cNvSpPr/>
      </dsp:nvSpPr>
      <dsp:spPr>
        <a:xfrm>
          <a:off x="150664" y="2024716"/>
          <a:ext cx="1569774" cy="1205318"/>
        </a:xfrm>
        <a:prstGeom prst="roundRect">
          <a:avLst>
            <a:gd name="adj" fmla="val 10000"/>
          </a:avLst>
        </a:prstGeom>
        <a:blipFill rotWithShape="1">
          <a:blip xmlns:r="http://schemas.openxmlformats.org/officeDocument/2006/relationships" r:embed="rId2"/>
          <a:stretch>
            <a:fillRect/>
          </a:stretch>
        </a:blipFill>
        <a:ln>
          <a:noFill/>
        </a:ln>
        <a:effectLst/>
        <a:scene3d>
          <a:camera prst="orthographicFront"/>
          <a:lightRig rig="threePt" dir="t">
            <a:rot lat="0" lon="0" rev="7500000"/>
          </a:lightRig>
        </a:scene3d>
        <a:sp3d z="152400" extrusionH="63500" prstMaterial="matte">
          <a:bevelT w="50800" h="19050" prst="relaxedInset"/>
          <a:contourClr>
            <a:schemeClr val="bg1"/>
          </a:contourClr>
        </a:sp3d>
      </dsp:spPr>
      <dsp:style>
        <a:lnRef idx="0">
          <a:scrgbClr r="0" g="0" b="0"/>
        </a:lnRef>
        <a:fillRef idx="1">
          <a:scrgbClr r="0" g="0" b="0"/>
        </a:fillRef>
        <a:effectRef idx="0">
          <a:scrgbClr r="0" g="0" b="0"/>
        </a:effectRef>
        <a:fontRef idx="minor"/>
      </dsp:style>
    </dsp:sp>
    <dsp:sp modelId="{B1A0C029-CD24-4A13-BFF6-A62A72E50DE1}">
      <dsp:nvSpPr>
        <dsp:cNvPr id="0" name=""/>
        <dsp:cNvSpPr/>
      </dsp:nvSpPr>
      <dsp:spPr>
        <a:xfrm>
          <a:off x="0" y="3748102"/>
          <a:ext cx="7848872" cy="1506647"/>
        </a:xfrm>
        <a:prstGeom prst="roundRect">
          <a:avLst>
            <a:gd name="adj" fmla="val 10000"/>
          </a:avLst>
        </a:prstGeom>
        <a:gradFill rotWithShape="0">
          <a:gsLst>
            <a:gs pos="0">
              <a:schemeClr val="lt1">
                <a:hueOff val="0"/>
                <a:satOff val="0"/>
                <a:lumOff val="0"/>
                <a:alphaOff val="0"/>
                <a:tint val="75000"/>
                <a:shade val="85000"/>
                <a:satMod val="230000"/>
              </a:schemeClr>
            </a:gs>
            <a:gs pos="25000">
              <a:schemeClr val="lt1">
                <a:hueOff val="0"/>
                <a:satOff val="0"/>
                <a:lumOff val="0"/>
                <a:alphaOff val="0"/>
                <a:tint val="90000"/>
                <a:shade val="70000"/>
                <a:satMod val="220000"/>
              </a:schemeClr>
            </a:gs>
            <a:gs pos="50000">
              <a:schemeClr val="lt1">
                <a:hueOff val="0"/>
                <a:satOff val="0"/>
                <a:lumOff val="0"/>
                <a:alphaOff val="0"/>
                <a:tint val="90000"/>
                <a:shade val="58000"/>
                <a:satMod val="225000"/>
              </a:schemeClr>
            </a:gs>
            <a:gs pos="65000">
              <a:schemeClr val="lt1">
                <a:hueOff val="0"/>
                <a:satOff val="0"/>
                <a:lumOff val="0"/>
                <a:alphaOff val="0"/>
                <a:tint val="90000"/>
                <a:shade val="58000"/>
                <a:satMod val="225000"/>
              </a:schemeClr>
            </a:gs>
            <a:gs pos="80000">
              <a:schemeClr val="lt1">
                <a:hueOff val="0"/>
                <a:satOff val="0"/>
                <a:lumOff val="0"/>
                <a:alphaOff val="0"/>
                <a:tint val="90000"/>
                <a:shade val="69000"/>
                <a:satMod val="220000"/>
              </a:schemeClr>
            </a:gs>
            <a:gs pos="100000">
              <a:schemeClr val="lt1">
                <a:hueOff val="0"/>
                <a:satOff val="0"/>
                <a:lumOff val="0"/>
                <a:alphaOff val="0"/>
                <a:tint val="77000"/>
                <a:shade val="80000"/>
                <a:satMod val="230000"/>
              </a:schemeClr>
            </a:gs>
          </a:gsLst>
          <a:lin ang="5400000" scaled="1"/>
        </a:gradFill>
        <a:ln>
          <a:noFill/>
        </a:ln>
        <a:effectLst>
          <a:outerShdw blurRad="76200" dist="50800" dir="5400000" rotWithShape="0">
            <a:srgbClr val="4E3B30">
              <a:alpha val="60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76200" tIns="76200" rIns="76200" bIns="76200" numCol="1" spcCol="1270" anchor="t" anchorCtr="0">
          <a:noAutofit/>
        </a:bodyPr>
        <a:lstStyle/>
        <a:p>
          <a:pPr lvl="0" algn="l" defTabSz="889000">
            <a:lnSpc>
              <a:spcPct val="90000"/>
            </a:lnSpc>
            <a:spcBef>
              <a:spcPct val="0"/>
            </a:spcBef>
            <a:spcAft>
              <a:spcPct val="35000"/>
            </a:spcAft>
          </a:pPr>
          <a:r>
            <a:rPr lang="zh-CN" altLang="en-US" sz="2000" b="1" kern="1200">
              <a:latin typeface="微软雅黑" pitchFamily="34" charset="-122"/>
              <a:ea typeface="微软雅黑" pitchFamily="34" charset="-122"/>
            </a:rPr>
            <a:t>课程形式多样化</a:t>
          </a:r>
        </a:p>
        <a:p>
          <a:pPr marL="171450" lvl="1" indent="-171450" algn="l" defTabSz="711200">
            <a:lnSpc>
              <a:spcPct val="90000"/>
            </a:lnSpc>
            <a:spcBef>
              <a:spcPct val="0"/>
            </a:spcBef>
            <a:spcAft>
              <a:spcPct val="15000"/>
            </a:spcAft>
            <a:buChar char="••"/>
          </a:pPr>
          <a:r>
            <a:rPr lang="zh-CN" altLang="en-US" sz="1600" kern="1200">
              <a:latin typeface="微软雅黑" pitchFamily="34" charset="-122"/>
              <a:ea typeface="微软雅黑" pitchFamily="34" charset="-122"/>
            </a:rPr>
            <a:t>从课堂学习到户外拓展</a:t>
          </a:r>
        </a:p>
        <a:p>
          <a:pPr marL="171450" lvl="1" indent="-171450" algn="l" defTabSz="711200">
            <a:lnSpc>
              <a:spcPct val="90000"/>
            </a:lnSpc>
            <a:spcBef>
              <a:spcPct val="0"/>
            </a:spcBef>
            <a:spcAft>
              <a:spcPct val="15000"/>
            </a:spcAft>
            <a:buChar char="••"/>
          </a:pPr>
          <a:r>
            <a:rPr lang="zh-CN" altLang="en-US" sz="1600" kern="1200">
              <a:latin typeface="微软雅黑" pitchFamily="34" charset="-122"/>
              <a:ea typeface="微软雅黑" pitchFamily="34" charset="-122"/>
            </a:rPr>
            <a:t>从专题讲座到实践考察、案例分析</a:t>
          </a:r>
        </a:p>
      </dsp:txBody>
      <dsp:txXfrm>
        <a:off x="1720439" y="3748102"/>
        <a:ext cx="6128432" cy="1506647"/>
      </dsp:txXfrm>
    </dsp:sp>
    <dsp:sp modelId="{2FD9DFA3-3FA2-4AF4-BF55-541A031EF7A0}">
      <dsp:nvSpPr>
        <dsp:cNvPr id="0" name=""/>
        <dsp:cNvSpPr/>
      </dsp:nvSpPr>
      <dsp:spPr>
        <a:xfrm>
          <a:off x="150664" y="3898767"/>
          <a:ext cx="1569774" cy="1205318"/>
        </a:xfrm>
        <a:prstGeom prst="roundRect">
          <a:avLst>
            <a:gd name="adj" fmla="val 10000"/>
          </a:avLst>
        </a:prstGeom>
        <a:blipFill rotWithShape="1">
          <a:blip xmlns:r="http://schemas.openxmlformats.org/officeDocument/2006/relationships" r:embed="rId3"/>
          <a:stretch>
            <a:fillRect/>
          </a:stretch>
        </a:blipFill>
        <a:ln>
          <a:noFill/>
        </a:ln>
        <a:effectLst/>
        <a:scene3d>
          <a:camera prst="orthographicFront"/>
          <a:lightRig rig="threePt" dir="t">
            <a:rot lat="0" lon="0" rev="7500000"/>
          </a:lightRig>
        </a:scene3d>
        <a:sp3d z="152400" extrusionH="63500" prstMaterial="matte">
          <a:bevelT w="50800" h="19050" prst="relaxedInset"/>
          <a:contourClr>
            <a:schemeClr val="bg1"/>
          </a:contourClr>
        </a:sp3d>
      </dsp:spPr>
      <dsp:style>
        <a:lnRef idx="0">
          <a:scrgbClr r="0" g="0" b="0"/>
        </a:lnRef>
        <a:fillRef idx="1">
          <a:scrgbClr r="0" g="0" b="0"/>
        </a:fillRef>
        <a:effectRef idx="0">
          <a:scrgbClr r="0" g="0" b="0"/>
        </a:effectRef>
        <a:fontRef idx="minor"/>
      </dsp:style>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7D39EA9-D942-4F8D-8E4B-4D52BD01F2D3}">
      <dsp:nvSpPr>
        <dsp:cNvPr id="0" name=""/>
        <dsp:cNvSpPr/>
      </dsp:nvSpPr>
      <dsp:spPr>
        <a:xfrm>
          <a:off x="0" y="0"/>
          <a:ext cx="8208912" cy="1349093"/>
        </a:xfrm>
        <a:prstGeom prst="roundRect">
          <a:avLst>
            <a:gd name="adj" fmla="val 10000"/>
          </a:avLst>
        </a:prstGeom>
        <a:gradFill rotWithShape="0">
          <a:gsLst>
            <a:gs pos="0">
              <a:schemeClr val="lt1">
                <a:hueOff val="0"/>
                <a:satOff val="0"/>
                <a:lumOff val="0"/>
                <a:alphaOff val="0"/>
                <a:tint val="75000"/>
                <a:shade val="85000"/>
                <a:satMod val="230000"/>
              </a:schemeClr>
            </a:gs>
            <a:gs pos="25000">
              <a:schemeClr val="lt1">
                <a:hueOff val="0"/>
                <a:satOff val="0"/>
                <a:lumOff val="0"/>
                <a:alphaOff val="0"/>
                <a:tint val="90000"/>
                <a:shade val="70000"/>
                <a:satMod val="220000"/>
              </a:schemeClr>
            </a:gs>
            <a:gs pos="50000">
              <a:schemeClr val="lt1">
                <a:hueOff val="0"/>
                <a:satOff val="0"/>
                <a:lumOff val="0"/>
                <a:alphaOff val="0"/>
                <a:tint val="90000"/>
                <a:shade val="58000"/>
                <a:satMod val="225000"/>
              </a:schemeClr>
            </a:gs>
            <a:gs pos="65000">
              <a:schemeClr val="lt1">
                <a:hueOff val="0"/>
                <a:satOff val="0"/>
                <a:lumOff val="0"/>
                <a:alphaOff val="0"/>
                <a:tint val="90000"/>
                <a:shade val="58000"/>
                <a:satMod val="225000"/>
              </a:schemeClr>
            </a:gs>
            <a:gs pos="80000">
              <a:schemeClr val="lt1">
                <a:hueOff val="0"/>
                <a:satOff val="0"/>
                <a:lumOff val="0"/>
                <a:alphaOff val="0"/>
                <a:tint val="90000"/>
                <a:shade val="69000"/>
                <a:satMod val="220000"/>
              </a:schemeClr>
            </a:gs>
            <a:gs pos="100000">
              <a:schemeClr val="lt1">
                <a:hueOff val="0"/>
                <a:satOff val="0"/>
                <a:lumOff val="0"/>
                <a:alphaOff val="0"/>
                <a:tint val="77000"/>
                <a:shade val="80000"/>
                <a:satMod val="230000"/>
              </a:schemeClr>
            </a:gs>
          </a:gsLst>
          <a:lin ang="5400000" scaled="1"/>
        </a:gradFill>
        <a:ln>
          <a:noFill/>
        </a:ln>
        <a:effectLst>
          <a:outerShdw blurRad="76200" dist="50800" dir="5400000" rotWithShape="0">
            <a:srgbClr val="4E3B30">
              <a:alpha val="60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91440" tIns="91440" rIns="91440" bIns="91440" numCol="1" spcCol="1270" anchor="ctr" anchorCtr="0">
          <a:noAutofit/>
        </a:bodyPr>
        <a:lstStyle/>
        <a:p>
          <a:pPr lvl="0" algn="l" defTabSz="1066800">
            <a:lnSpc>
              <a:spcPct val="90000"/>
            </a:lnSpc>
            <a:spcBef>
              <a:spcPct val="0"/>
            </a:spcBef>
            <a:spcAft>
              <a:spcPct val="35000"/>
            </a:spcAft>
          </a:pPr>
          <a:r>
            <a:rPr lang="zh-CN" altLang="en-US" sz="2400" b="1" kern="1200" dirty="0">
              <a:latin typeface="微软雅黑" pitchFamily="34" charset="-122"/>
              <a:ea typeface="微软雅黑" pitchFamily="34" charset="-122"/>
              <a:cs typeface="+mn-cs"/>
            </a:rPr>
            <a:t>政脉：</a:t>
          </a:r>
          <a:r>
            <a:rPr lang="zh-CN" altLang="en-US" sz="1800" b="0" kern="1200" dirty="0">
              <a:latin typeface="微软雅黑" pitchFamily="34" charset="-122"/>
              <a:ea typeface="微软雅黑" pitchFamily="34" charset="-122"/>
              <a:cs typeface="+mn-cs"/>
            </a:rPr>
            <a:t>良好的政府</a:t>
          </a:r>
          <a:r>
            <a:rPr lang="zh-CN" altLang="en-US" sz="1800" b="0" kern="1200" dirty="0" smtClean="0">
              <a:latin typeface="微软雅黑" pitchFamily="34" charset="-122"/>
              <a:ea typeface="微软雅黑" pitchFamily="34" charset="-122"/>
              <a:cs typeface="+mn-cs"/>
            </a:rPr>
            <a:t>关系（青年企业家协会会长单位、教授的政脉关系、政企座谈会的协办单位）</a:t>
          </a:r>
          <a:r>
            <a:rPr lang="en-US" altLang="zh-CN" sz="1800" b="0" kern="1200" dirty="0" smtClean="0">
              <a:latin typeface="微软雅黑" pitchFamily="34" charset="-122"/>
              <a:ea typeface="微软雅黑" pitchFamily="34" charset="-122"/>
              <a:cs typeface="+mn-cs"/>
            </a:rPr>
            <a:t>              </a:t>
          </a:r>
          <a:endParaRPr lang="zh-CN" altLang="en-US" sz="2400" b="0" kern="1200" dirty="0">
            <a:latin typeface="微软雅黑" pitchFamily="34" charset="-122"/>
            <a:ea typeface="微软雅黑" pitchFamily="34" charset="-122"/>
            <a:cs typeface="+mn-cs"/>
          </a:endParaRPr>
        </a:p>
      </dsp:txBody>
      <dsp:txXfrm>
        <a:off x="1856962" y="0"/>
        <a:ext cx="6351949" cy="1349093"/>
      </dsp:txXfrm>
    </dsp:sp>
    <dsp:sp modelId="{56B09075-6D0D-4730-9E6B-6698504D6F67}">
      <dsp:nvSpPr>
        <dsp:cNvPr id="0" name=""/>
        <dsp:cNvSpPr/>
      </dsp:nvSpPr>
      <dsp:spPr>
        <a:xfrm>
          <a:off x="215180" y="124959"/>
          <a:ext cx="1641782" cy="1099174"/>
        </a:xfrm>
        <a:prstGeom prst="roundRect">
          <a:avLst>
            <a:gd name="adj" fmla="val 10000"/>
          </a:avLst>
        </a:prstGeom>
        <a:blipFill rotWithShape="1">
          <a:blip xmlns:r="http://schemas.openxmlformats.org/officeDocument/2006/relationships" r:embed="rId1"/>
          <a:stretch>
            <a:fillRect/>
          </a:stretch>
        </a:blipFill>
        <a:ln>
          <a:noFill/>
        </a:ln>
        <a:effectLst/>
        <a:scene3d>
          <a:camera prst="orthographicFront"/>
          <a:lightRig rig="threePt" dir="t">
            <a:rot lat="0" lon="0" rev="7500000"/>
          </a:lightRig>
        </a:scene3d>
        <a:sp3d z="152400" extrusionH="63500" prstMaterial="matte">
          <a:bevelT w="50800" h="19050" prst="relaxedInset"/>
          <a:contourClr>
            <a:schemeClr val="bg1"/>
          </a:contourClr>
        </a:sp3d>
      </dsp:spPr>
      <dsp:style>
        <a:lnRef idx="0">
          <a:scrgbClr r="0" g="0" b="0"/>
        </a:lnRef>
        <a:fillRef idx="1">
          <a:scrgbClr r="0" g="0" b="0"/>
        </a:fillRef>
        <a:effectRef idx="0">
          <a:scrgbClr r="0" g="0" b="0"/>
        </a:effectRef>
        <a:fontRef idx="minor"/>
      </dsp:style>
    </dsp:sp>
    <dsp:sp modelId="{DCCFA8E7-8F78-4D8F-BAF3-3EF51239FB77}">
      <dsp:nvSpPr>
        <dsp:cNvPr id="0" name=""/>
        <dsp:cNvSpPr/>
      </dsp:nvSpPr>
      <dsp:spPr>
        <a:xfrm>
          <a:off x="0" y="1564273"/>
          <a:ext cx="8208912" cy="1251358"/>
        </a:xfrm>
        <a:prstGeom prst="roundRect">
          <a:avLst>
            <a:gd name="adj" fmla="val 10000"/>
          </a:avLst>
        </a:prstGeom>
        <a:gradFill rotWithShape="0">
          <a:gsLst>
            <a:gs pos="0">
              <a:schemeClr val="lt1">
                <a:hueOff val="0"/>
                <a:satOff val="0"/>
                <a:lumOff val="0"/>
                <a:alphaOff val="0"/>
                <a:tint val="75000"/>
                <a:shade val="85000"/>
                <a:satMod val="230000"/>
              </a:schemeClr>
            </a:gs>
            <a:gs pos="25000">
              <a:schemeClr val="lt1">
                <a:hueOff val="0"/>
                <a:satOff val="0"/>
                <a:lumOff val="0"/>
                <a:alphaOff val="0"/>
                <a:tint val="90000"/>
                <a:shade val="70000"/>
                <a:satMod val="220000"/>
              </a:schemeClr>
            </a:gs>
            <a:gs pos="50000">
              <a:schemeClr val="lt1">
                <a:hueOff val="0"/>
                <a:satOff val="0"/>
                <a:lumOff val="0"/>
                <a:alphaOff val="0"/>
                <a:tint val="90000"/>
                <a:shade val="58000"/>
                <a:satMod val="225000"/>
              </a:schemeClr>
            </a:gs>
            <a:gs pos="65000">
              <a:schemeClr val="lt1">
                <a:hueOff val="0"/>
                <a:satOff val="0"/>
                <a:lumOff val="0"/>
                <a:alphaOff val="0"/>
                <a:tint val="90000"/>
                <a:shade val="58000"/>
                <a:satMod val="225000"/>
              </a:schemeClr>
            </a:gs>
            <a:gs pos="80000">
              <a:schemeClr val="lt1">
                <a:hueOff val="0"/>
                <a:satOff val="0"/>
                <a:lumOff val="0"/>
                <a:alphaOff val="0"/>
                <a:tint val="90000"/>
                <a:shade val="69000"/>
                <a:satMod val="220000"/>
              </a:schemeClr>
            </a:gs>
            <a:gs pos="100000">
              <a:schemeClr val="lt1">
                <a:hueOff val="0"/>
                <a:satOff val="0"/>
                <a:lumOff val="0"/>
                <a:alphaOff val="0"/>
                <a:tint val="77000"/>
                <a:shade val="80000"/>
                <a:satMod val="230000"/>
              </a:schemeClr>
            </a:gs>
          </a:gsLst>
          <a:lin ang="5400000" scaled="1"/>
        </a:gradFill>
        <a:ln>
          <a:noFill/>
        </a:ln>
        <a:effectLst>
          <a:outerShdw blurRad="76200" dist="50800" dir="5400000" rotWithShape="0">
            <a:srgbClr val="4E3B30">
              <a:alpha val="60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91440" tIns="91440" rIns="91440" bIns="91440" numCol="1" spcCol="1270" anchor="t" anchorCtr="0">
          <a:noAutofit/>
        </a:bodyPr>
        <a:lstStyle/>
        <a:p>
          <a:pPr lvl="0" algn="l" defTabSz="1066800">
            <a:lnSpc>
              <a:spcPct val="90000"/>
            </a:lnSpc>
            <a:spcBef>
              <a:spcPct val="0"/>
            </a:spcBef>
            <a:spcAft>
              <a:spcPct val="35000"/>
            </a:spcAft>
          </a:pPr>
          <a:r>
            <a:rPr lang="zh-CN" altLang="en-US" sz="2400" b="1" kern="1200" dirty="0">
              <a:latin typeface="微软雅黑" pitchFamily="34" charset="-122"/>
              <a:ea typeface="微软雅黑" pitchFamily="34" charset="-122"/>
              <a:cs typeface="+mn-cs"/>
            </a:rPr>
            <a:t>商脉：</a:t>
          </a:r>
          <a:r>
            <a:rPr lang="zh-CN" altLang="en-US" sz="1800" b="0" kern="1200" dirty="0">
              <a:latin typeface="微软雅黑" pitchFamily="34" charset="-122"/>
              <a:ea typeface="微软雅黑" pitchFamily="34" charset="-122"/>
              <a:cs typeface="+mn-cs"/>
            </a:rPr>
            <a:t>良好的金融机构、大中型企业合作</a:t>
          </a:r>
          <a:r>
            <a:rPr lang="zh-CN" altLang="en-US" sz="1800" b="0" kern="1200" dirty="0" smtClean="0">
              <a:latin typeface="微软雅黑" pitchFamily="34" charset="-122"/>
              <a:ea typeface="微软雅黑" pitchFamily="34" charset="-122"/>
              <a:cs typeface="+mn-cs"/>
            </a:rPr>
            <a:t>关系（教授的商脉关系）</a:t>
          </a:r>
          <a:endParaRPr lang="en-US" altLang="zh-CN" sz="2400" b="0" kern="1200" dirty="0" smtClean="0">
            <a:latin typeface="微软雅黑" pitchFamily="34" charset="-122"/>
            <a:ea typeface="微软雅黑" pitchFamily="34" charset="-122"/>
            <a:cs typeface="+mn-cs"/>
          </a:endParaRPr>
        </a:p>
        <a:p>
          <a:pPr lvl="0" algn="l" defTabSz="1066800">
            <a:lnSpc>
              <a:spcPct val="90000"/>
            </a:lnSpc>
            <a:spcBef>
              <a:spcPct val="0"/>
            </a:spcBef>
            <a:spcAft>
              <a:spcPct val="35000"/>
            </a:spcAft>
          </a:pPr>
          <a:endParaRPr lang="en-US" altLang="zh-CN" sz="2400" b="1" kern="1200" dirty="0" smtClean="0">
            <a:latin typeface="微软雅黑" pitchFamily="34" charset="-122"/>
            <a:ea typeface="微软雅黑" pitchFamily="34" charset="-122"/>
            <a:cs typeface="+mn-cs"/>
          </a:endParaRPr>
        </a:p>
        <a:p>
          <a:pPr lvl="0" algn="l" defTabSz="1066800">
            <a:lnSpc>
              <a:spcPct val="90000"/>
            </a:lnSpc>
            <a:spcBef>
              <a:spcPct val="0"/>
            </a:spcBef>
            <a:spcAft>
              <a:spcPct val="35000"/>
            </a:spcAft>
          </a:pPr>
          <a:endParaRPr lang="zh-CN" altLang="en-US" sz="2400" b="1" kern="1200" dirty="0">
            <a:latin typeface="微软雅黑" pitchFamily="34" charset="-122"/>
            <a:ea typeface="微软雅黑" pitchFamily="34" charset="-122"/>
            <a:cs typeface="+mn-cs"/>
          </a:endParaRPr>
        </a:p>
        <a:p>
          <a:pPr marL="171450" lvl="1" indent="-171450" algn="l" defTabSz="800100">
            <a:lnSpc>
              <a:spcPct val="90000"/>
            </a:lnSpc>
            <a:spcBef>
              <a:spcPct val="0"/>
            </a:spcBef>
            <a:spcAft>
              <a:spcPct val="15000"/>
            </a:spcAft>
            <a:buChar char="••"/>
          </a:pPr>
          <a:endParaRPr lang="zh-CN" altLang="en-US" sz="1800" kern="1200">
            <a:solidFill>
              <a:sysClr val="windowText" lastClr="000000"/>
            </a:solidFill>
            <a:latin typeface="微软雅黑" pitchFamily="34" charset="-122"/>
            <a:ea typeface="微软雅黑" pitchFamily="34" charset="-122"/>
            <a:cs typeface="+mn-cs"/>
          </a:endParaRPr>
        </a:p>
      </dsp:txBody>
      <dsp:txXfrm>
        <a:off x="1856962" y="1564273"/>
        <a:ext cx="6351949" cy="1251358"/>
      </dsp:txXfrm>
    </dsp:sp>
    <dsp:sp modelId="{22B1FF8E-6D95-42C9-A1AA-34746A380471}">
      <dsp:nvSpPr>
        <dsp:cNvPr id="0" name=""/>
        <dsp:cNvSpPr/>
      </dsp:nvSpPr>
      <dsp:spPr>
        <a:xfrm>
          <a:off x="215180" y="1658406"/>
          <a:ext cx="1641782" cy="1063093"/>
        </a:xfrm>
        <a:prstGeom prst="roundRect">
          <a:avLst>
            <a:gd name="adj" fmla="val 10000"/>
          </a:avLst>
        </a:prstGeom>
        <a:blipFill rotWithShape="1">
          <a:blip xmlns:r="http://schemas.openxmlformats.org/officeDocument/2006/relationships" r:embed="rId2"/>
          <a:stretch>
            <a:fillRect/>
          </a:stretch>
        </a:blipFill>
        <a:ln>
          <a:noFill/>
        </a:ln>
        <a:effectLst/>
        <a:scene3d>
          <a:camera prst="orthographicFront"/>
          <a:lightRig rig="threePt" dir="t">
            <a:rot lat="0" lon="0" rev="7500000"/>
          </a:lightRig>
        </a:scene3d>
        <a:sp3d z="152400" extrusionH="63500" prstMaterial="matte">
          <a:bevelT w="50800" h="19050" prst="relaxedInset"/>
          <a:contourClr>
            <a:schemeClr val="bg1"/>
          </a:contourClr>
        </a:sp3d>
      </dsp:spPr>
      <dsp:style>
        <a:lnRef idx="0">
          <a:scrgbClr r="0" g="0" b="0"/>
        </a:lnRef>
        <a:fillRef idx="1">
          <a:scrgbClr r="0" g="0" b="0"/>
        </a:fillRef>
        <a:effectRef idx="0">
          <a:scrgbClr r="0" g="0" b="0"/>
        </a:effectRef>
        <a:fontRef idx="minor"/>
      </dsp:style>
    </dsp:sp>
    <dsp:sp modelId="{B1A0C029-CD24-4A13-BFF6-A62A72E50DE1}">
      <dsp:nvSpPr>
        <dsp:cNvPr id="0" name=""/>
        <dsp:cNvSpPr/>
      </dsp:nvSpPr>
      <dsp:spPr>
        <a:xfrm>
          <a:off x="0" y="3030812"/>
          <a:ext cx="8208912" cy="2151801"/>
        </a:xfrm>
        <a:prstGeom prst="roundRect">
          <a:avLst>
            <a:gd name="adj" fmla="val 10000"/>
          </a:avLst>
        </a:prstGeom>
        <a:gradFill rotWithShape="0">
          <a:gsLst>
            <a:gs pos="0">
              <a:schemeClr val="lt1">
                <a:hueOff val="0"/>
                <a:satOff val="0"/>
                <a:lumOff val="0"/>
                <a:alphaOff val="0"/>
                <a:tint val="75000"/>
                <a:shade val="85000"/>
                <a:satMod val="230000"/>
              </a:schemeClr>
            </a:gs>
            <a:gs pos="25000">
              <a:schemeClr val="lt1">
                <a:hueOff val="0"/>
                <a:satOff val="0"/>
                <a:lumOff val="0"/>
                <a:alphaOff val="0"/>
                <a:tint val="90000"/>
                <a:shade val="70000"/>
                <a:satMod val="220000"/>
              </a:schemeClr>
            </a:gs>
            <a:gs pos="50000">
              <a:schemeClr val="lt1">
                <a:hueOff val="0"/>
                <a:satOff val="0"/>
                <a:lumOff val="0"/>
                <a:alphaOff val="0"/>
                <a:tint val="90000"/>
                <a:shade val="58000"/>
                <a:satMod val="225000"/>
              </a:schemeClr>
            </a:gs>
            <a:gs pos="65000">
              <a:schemeClr val="lt1">
                <a:hueOff val="0"/>
                <a:satOff val="0"/>
                <a:lumOff val="0"/>
                <a:alphaOff val="0"/>
                <a:tint val="90000"/>
                <a:shade val="58000"/>
                <a:satMod val="225000"/>
              </a:schemeClr>
            </a:gs>
            <a:gs pos="80000">
              <a:schemeClr val="lt1">
                <a:hueOff val="0"/>
                <a:satOff val="0"/>
                <a:lumOff val="0"/>
                <a:alphaOff val="0"/>
                <a:tint val="90000"/>
                <a:shade val="69000"/>
                <a:satMod val="220000"/>
              </a:schemeClr>
            </a:gs>
            <a:gs pos="100000">
              <a:schemeClr val="lt1">
                <a:hueOff val="0"/>
                <a:satOff val="0"/>
                <a:lumOff val="0"/>
                <a:alphaOff val="0"/>
                <a:tint val="77000"/>
                <a:shade val="80000"/>
                <a:satMod val="230000"/>
              </a:schemeClr>
            </a:gs>
          </a:gsLst>
          <a:lin ang="5400000" scaled="1"/>
        </a:gradFill>
        <a:ln>
          <a:noFill/>
        </a:ln>
        <a:effectLst>
          <a:outerShdw blurRad="76200" dist="50800" dir="5400000" rotWithShape="0">
            <a:srgbClr val="4E3B30">
              <a:alpha val="60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91440" tIns="91440" rIns="91440" bIns="91440" numCol="1" spcCol="1270" anchor="t" anchorCtr="0">
          <a:noAutofit/>
        </a:bodyPr>
        <a:lstStyle/>
        <a:p>
          <a:pPr lvl="0" algn="l" defTabSz="1066800">
            <a:lnSpc>
              <a:spcPct val="90000"/>
            </a:lnSpc>
            <a:spcBef>
              <a:spcPct val="0"/>
            </a:spcBef>
            <a:spcAft>
              <a:spcPct val="35000"/>
            </a:spcAft>
          </a:pPr>
          <a:r>
            <a:rPr lang="zh-CN" altLang="en-US" sz="2400" b="1" kern="1200">
              <a:latin typeface="微软雅黑" pitchFamily="34" charset="-122"/>
              <a:ea typeface="微软雅黑" pitchFamily="34" charset="-122"/>
              <a:cs typeface="+mn-cs"/>
            </a:rPr>
            <a:t>学脉</a:t>
          </a:r>
        </a:p>
        <a:p>
          <a:pPr marL="171450" lvl="1" indent="-171450" algn="l" defTabSz="800100">
            <a:lnSpc>
              <a:spcPct val="90000"/>
            </a:lnSpc>
            <a:spcBef>
              <a:spcPct val="0"/>
            </a:spcBef>
            <a:spcAft>
              <a:spcPct val="15000"/>
            </a:spcAft>
            <a:buChar char="••"/>
          </a:pPr>
          <a:r>
            <a:rPr lang="zh-CN" altLang="en-US" sz="1800" kern="1200">
              <a:latin typeface="微软雅黑" pitchFamily="34" charset="-122"/>
              <a:ea typeface="微软雅黑" pitchFamily="34" charset="-122"/>
              <a:cs typeface="+mn-cs"/>
            </a:rPr>
            <a:t>定期行业沙龙策划、组织实施</a:t>
          </a:r>
        </a:p>
        <a:p>
          <a:pPr marL="171450" lvl="1" indent="-171450" algn="l" defTabSz="800100">
            <a:lnSpc>
              <a:spcPct val="90000"/>
            </a:lnSpc>
            <a:spcBef>
              <a:spcPct val="0"/>
            </a:spcBef>
            <a:spcAft>
              <a:spcPct val="15000"/>
            </a:spcAft>
            <a:buChar char="••"/>
          </a:pPr>
          <a:r>
            <a:rPr lang="zh-CN" altLang="en-US" sz="1800" kern="1200" dirty="0">
              <a:latin typeface="微软雅黑" pitchFamily="34" charset="-122"/>
              <a:ea typeface="微软雅黑" pitchFamily="34" charset="-122"/>
              <a:cs typeface="+mn-cs"/>
            </a:rPr>
            <a:t>定期学员产业经济政策沙龙策划、组织实施</a:t>
          </a:r>
        </a:p>
        <a:p>
          <a:pPr marL="171450" lvl="1" indent="-171450" algn="l" defTabSz="800100">
            <a:lnSpc>
              <a:spcPct val="90000"/>
            </a:lnSpc>
            <a:spcBef>
              <a:spcPct val="0"/>
            </a:spcBef>
            <a:spcAft>
              <a:spcPct val="15000"/>
            </a:spcAft>
            <a:buChar char="••"/>
          </a:pPr>
          <a:r>
            <a:rPr lang="zh-CN" altLang="en-US" sz="1800" b="1" kern="1200" dirty="0" smtClean="0">
              <a:latin typeface="微软雅黑" pitchFamily="34" charset="-122"/>
              <a:ea typeface="微软雅黑" pitchFamily="34" charset="-122"/>
            </a:rPr>
            <a:t>案例分析：</a:t>
          </a:r>
          <a:r>
            <a:rPr lang="zh-CN" altLang="en-US" sz="1800" b="0" kern="1200" dirty="0" smtClean="0">
              <a:latin typeface="微软雅黑" pitchFamily="34" charset="-122"/>
              <a:ea typeface="微软雅黑" pitchFamily="34" charset="-122"/>
            </a:rPr>
            <a:t>推荐优秀企业作为学院研究案例</a:t>
          </a:r>
          <a:endParaRPr lang="zh-CN" altLang="en-US" sz="1800" kern="1200" dirty="0">
            <a:latin typeface="微软雅黑" pitchFamily="34" charset="-122"/>
            <a:ea typeface="微软雅黑" pitchFamily="34" charset="-122"/>
            <a:cs typeface="+mn-cs"/>
          </a:endParaRPr>
        </a:p>
        <a:p>
          <a:pPr marL="171450" lvl="1" indent="-171450" algn="l" defTabSz="800100">
            <a:lnSpc>
              <a:spcPct val="90000"/>
            </a:lnSpc>
            <a:spcBef>
              <a:spcPct val="0"/>
            </a:spcBef>
            <a:spcAft>
              <a:spcPct val="15000"/>
            </a:spcAft>
            <a:buChar char="••"/>
          </a:pPr>
          <a:endParaRPr lang="zh-CN" altLang="en-US" sz="1800" kern="1200" dirty="0">
            <a:latin typeface="微软雅黑" pitchFamily="34" charset="-122"/>
            <a:ea typeface="微软雅黑" pitchFamily="34" charset="-122"/>
            <a:cs typeface="+mn-cs"/>
          </a:endParaRPr>
        </a:p>
        <a:p>
          <a:pPr marL="171450" lvl="1" indent="-171450" algn="l" defTabSz="800100">
            <a:lnSpc>
              <a:spcPct val="90000"/>
            </a:lnSpc>
            <a:spcBef>
              <a:spcPct val="0"/>
            </a:spcBef>
            <a:spcAft>
              <a:spcPct val="15000"/>
            </a:spcAft>
            <a:buChar char="••"/>
          </a:pPr>
          <a:endParaRPr lang="zh-CN" altLang="en-US" sz="1800" kern="1200" dirty="0">
            <a:latin typeface="微软雅黑" pitchFamily="34" charset="-122"/>
            <a:ea typeface="微软雅黑" pitchFamily="34" charset="-122"/>
            <a:cs typeface="+mn-cs"/>
          </a:endParaRPr>
        </a:p>
        <a:p>
          <a:pPr marL="171450" lvl="1" indent="-171450" algn="l" defTabSz="800100">
            <a:lnSpc>
              <a:spcPct val="90000"/>
            </a:lnSpc>
            <a:spcBef>
              <a:spcPct val="0"/>
            </a:spcBef>
            <a:spcAft>
              <a:spcPct val="15000"/>
            </a:spcAft>
            <a:buChar char="••"/>
          </a:pPr>
          <a:endParaRPr lang="zh-CN" altLang="en-US" sz="1800" kern="1200" dirty="0">
            <a:latin typeface="微软雅黑" pitchFamily="34" charset="-122"/>
            <a:ea typeface="微软雅黑" pitchFamily="34" charset="-122"/>
            <a:cs typeface="+mn-cs"/>
          </a:endParaRPr>
        </a:p>
      </dsp:txBody>
      <dsp:txXfrm>
        <a:off x="1856962" y="3030812"/>
        <a:ext cx="6351949" cy="2151801"/>
      </dsp:txXfrm>
    </dsp:sp>
    <dsp:sp modelId="{2FD9DFA3-3FA2-4AF4-BF55-541A031EF7A0}">
      <dsp:nvSpPr>
        <dsp:cNvPr id="0" name=""/>
        <dsp:cNvSpPr/>
      </dsp:nvSpPr>
      <dsp:spPr>
        <a:xfrm>
          <a:off x="215180" y="3245992"/>
          <a:ext cx="1641782" cy="1721441"/>
        </a:xfrm>
        <a:prstGeom prst="roundRect">
          <a:avLst>
            <a:gd name="adj" fmla="val 10000"/>
          </a:avLst>
        </a:prstGeom>
        <a:blipFill rotWithShape="1">
          <a:blip xmlns:r="http://schemas.openxmlformats.org/officeDocument/2006/relationships" r:embed="rId3"/>
          <a:stretch>
            <a:fillRect/>
          </a:stretch>
        </a:blipFill>
        <a:ln>
          <a:noFill/>
        </a:ln>
        <a:effectLst/>
        <a:scene3d>
          <a:camera prst="orthographicFront"/>
          <a:lightRig rig="threePt" dir="t">
            <a:rot lat="0" lon="0" rev="7500000"/>
          </a:lightRig>
        </a:scene3d>
        <a:sp3d z="152400" extrusionH="63500" prstMaterial="matte">
          <a:bevelT w="50800" h="19050" prst="relaxedInset"/>
          <a:contourClr>
            <a:schemeClr val="bg1"/>
          </a:contourClr>
        </a:sp3d>
      </dsp:spPr>
      <dsp:style>
        <a:lnRef idx="0">
          <a:scrgbClr r="0" g="0" b="0"/>
        </a:lnRef>
        <a:fillRef idx="1">
          <a:scrgbClr r="0" g="0" b="0"/>
        </a:fillRef>
        <a:effectRef idx="0">
          <a:scrgbClr r="0" g="0" b="0"/>
        </a:effectRef>
        <a:fontRef idx="minor"/>
      </dsp:style>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7D39EA9-D942-4F8D-8E4B-4D52BD01F2D3}">
      <dsp:nvSpPr>
        <dsp:cNvPr id="0" name=""/>
        <dsp:cNvSpPr/>
      </dsp:nvSpPr>
      <dsp:spPr>
        <a:xfrm>
          <a:off x="0" y="0"/>
          <a:ext cx="8064896" cy="1587053"/>
        </a:xfrm>
        <a:prstGeom prst="roundRect">
          <a:avLst>
            <a:gd name="adj" fmla="val 10000"/>
          </a:avLst>
        </a:prstGeom>
        <a:gradFill rotWithShape="0">
          <a:gsLst>
            <a:gs pos="0">
              <a:schemeClr val="lt1">
                <a:hueOff val="0"/>
                <a:satOff val="0"/>
                <a:lumOff val="0"/>
                <a:alphaOff val="0"/>
                <a:tint val="75000"/>
                <a:shade val="85000"/>
                <a:satMod val="230000"/>
              </a:schemeClr>
            </a:gs>
            <a:gs pos="25000">
              <a:schemeClr val="lt1">
                <a:hueOff val="0"/>
                <a:satOff val="0"/>
                <a:lumOff val="0"/>
                <a:alphaOff val="0"/>
                <a:tint val="90000"/>
                <a:shade val="70000"/>
                <a:satMod val="220000"/>
              </a:schemeClr>
            </a:gs>
            <a:gs pos="50000">
              <a:schemeClr val="lt1">
                <a:hueOff val="0"/>
                <a:satOff val="0"/>
                <a:lumOff val="0"/>
                <a:alphaOff val="0"/>
                <a:tint val="90000"/>
                <a:shade val="58000"/>
                <a:satMod val="225000"/>
              </a:schemeClr>
            </a:gs>
            <a:gs pos="65000">
              <a:schemeClr val="lt1">
                <a:hueOff val="0"/>
                <a:satOff val="0"/>
                <a:lumOff val="0"/>
                <a:alphaOff val="0"/>
                <a:tint val="90000"/>
                <a:shade val="58000"/>
                <a:satMod val="225000"/>
              </a:schemeClr>
            </a:gs>
            <a:gs pos="80000">
              <a:schemeClr val="lt1">
                <a:hueOff val="0"/>
                <a:satOff val="0"/>
                <a:lumOff val="0"/>
                <a:alphaOff val="0"/>
                <a:tint val="90000"/>
                <a:shade val="69000"/>
                <a:satMod val="220000"/>
              </a:schemeClr>
            </a:gs>
            <a:gs pos="100000">
              <a:schemeClr val="lt1">
                <a:hueOff val="0"/>
                <a:satOff val="0"/>
                <a:lumOff val="0"/>
                <a:alphaOff val="0"/>
                <a:tint val="77000"/>
                <a:shade val="80000"/>
                <a:satMod val="230000"/>
              </a:schemeClr>
            </a:gs>
          </a:gsLst>
          <a:lin ang="5400000" scaled="1"/>
        </a:gradFill>
        <a:ln>
          <a:noFill/>
        </a:ln>
        <a:effectLst>
          <a:outerShdw blurRad="76200" dist="50800" dir="5400000" rotWithShape="0">
            <a:srgbClr val="4E3B30">
              <a:alpha val="60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91440" tIns="91440" rIns="91440" bIns="91440" numCol="1" spcCol="1270" anchor="t" anchorCtr="0">
          <a:noAutofit/>
        </a:bodyPr>
        <a:lstStyle/>
        <a:p>
          <a:pPr lvl="0" algn="l" defTabSz="1066800">
            <a:lnSpc>
              <a:spcPct val="90000"/>
            </a:lnSpc>
            <a:spcBef>
              <a:spcPct val="0"/>
            </a:spcBef>
            <a:spcAft>
              <a:spcPct val="35000"/>
            </a:spcAft>
          </a:pPr>
          <a:r>
            <a:rPr lang="zh-CN" altLang="en-US" sz="2400" b="1" kern="1200">
              <a:latin typeface="微软雅黑" pitchFamily="34" charset="-122"/>
              <a:ea typeface="微软雅黑" pitchFamily="34" charset="-122"/>
            </a:rPr>
            <a:t>中基层培训</a:t>
          </a:r>
        </a:p>
        <a:p>
          <a:pPr marL="171450" lvl="1" indent="-171450" algn="l" defTabSz="711200">
            <a:lnSpc>
              <a:spcPct val="90000"/>
            </a:lnSpc>
            <a:spcBef>
              <a:spcPct val="0"/>
            </a:spcBef>
            <a:spcAft>
              <a:spcPct val="15000"/>
            </a:spcAft>
            <a:buChar char="••"/>
          </a:pPr>
          <a:r>
            <a:rPr lang="zh-CN" altLang="en-US" sz="1600" kern="1200">
              <a:latin typeface="微软雅黑" pitchFamily="34" charset="-122"/>
              <a:ea typeface="微软雅黑" pitchFamily="34" charset="-122"/>
            </a:rPr>
            <a:t>时代光华网络学院</a:t>
          </a:r>
        </a:p>
        <a:p>
          <a:pPr marL="171450" lvl="1" indent="-171450" algn="l" defTabSz="800100">
            <a:lnSpc>
              <a:spcPct val="90000"/>
            </a:lnSpc>
            <a:spcBef>
              <a:spcPct val="0"/>
            </a:spcBef>
            <a:spcAft>
              <a:spcPct val="15000"/>
            </a:spcAft>
            <a:buChar char="••"/>
          </a:pPr>
          <a:r>
            <a:rPr lang="zh-CN" altLang="en-US" sz="1800" kern="1200">
              <a:latin typeface="微软雅黑" pitchFamily="34" charset="-122"/>
              <a:ea typeface="微软雅黑" pitchFamily="34" charset="-122"/>
            </a:rPr>
            <a:t>企业内训定制</a:t>
          </a:r>
        </a:p>
      </dsp:txBody>
      <dsp:txXfrm>
        <a:off x="1792746" y="0"/>
        <a:ext cx="6272149" cy="1587053"/>
      </dsp:txXfrm>
    </dsp:sp>
    <dsp:sp modelId="{56B09075-6D0D-4730-9E6B-6698504D6F67}">
      <dsp:nvSpPr>
        <dsp:cNvPr id="0" name=""/>
        <dsp:cNvSpPr/>
      </dsp:nvSpPr>
      <dsp:spPr>
        <a:xfrm>
          <a:off x="179766" y="218898"/>
          <a:ext cx="1612979" cy="1149256"/>
        </a:xfrm>
        <a:prstGeom prst="roundRect">
          <a:avLst>
            <a:gd name="adj" fmla="val 10000"/>
          </a:avLst>
        </a:prstGeom>
        <a:blipFill rotWithShape="1">
          <a:blip xmlns:r="http://schemas.openxmlformats.org/officeDocument/2006/relationships" r:embed="rId1"/>
          <a:stretch>
            <a:fillRect/>
          </a:stretch>
        </a:blipFill>
        <a:ln>
          <a:noFill/>
        </a:ln>
        <a:effectLst/>
        <a:scene3d>
          <a:camera prst="orthographicFront"/>
          <a:lightRig rig="threePt" dir="t">
            <a:rot lat="0" lon="0" rev="7500000"/>
          </a:lightRig>
        </a:scene3d>
        <a:sp3d z="152400" extrusionH="63500" prstMaterial="matte">
          <a:bevelT w="50800" h="19050" prst="relaxedInset"/>
          <a:contourClr>
            <a:schemeClr val="bg1"/>
          </a:contourClr>
        </a:sp3d>
      </dsp:spPr>
      <dsp:style>
        <a:lnRef idx="0">
          <a:scrgbClr r="0" g="0" b="0"/>
        </a:lnRef>
        <a:fillRef idx="1">
          <a:scrgbClr r="0" g="0" b="0"/>
        </a:fillRef>
        <a:effectRef idx="0">
          <a:scrgbClr r="0" g="0" b="0"/>
        </a:effectRef>
        <a:fontRef idx="minor"/>
      </dsp:style>
    </dsp:sp>
    <dsp:sp modelId="{B1A0C029-CD24-4A13-BFF6-A62A72E50DE1}">
      <dsp:nvSpPr>
        <dsp:cNvPr id="0" name=""/>
        <dsp:cNvSpPr/>
      </dsp:nvSpPr>
      <dsp:spPr>
        <a:xfrm>
          <a:off x="0" y="1766820"/>
          <a:ext cx="8064896" cy="1797668"/>
        </a:xfrm>
        <a:prstGeom prst="roundRect">
          <a:avLst>
            <a:gd name="adj" fmla="val 10000"/>
          </a:avLst>
        </a:prstGeom>
        <a:gradFill rotWithShape="0">
          <a:gsLst>
            <a:gs pos="0">
              <a:schemeClr val="lt1">
                <a:hueOff val="0"/>
                <a:satOff val="0"/>
                <a:lumOff val="0"/>
                <a:alphaOff val="0"/>
                <a:tint val="75000"/>
                <a:shade val="85000"/>
                <a:satMod val="230000"/>
              </a:schemeClr>
            </a:gs>
            <a:gs pos="25000">
              <a:schemeClr val="lt1">
                <a:hueOff val="0"/>
                <a:satOff val="0"/>
                <a:lumOff val="0"/>
                <a:alphaOff val="0"/>
                <a:tint val="90000"/>
                <a:shade val="70000"/>
                <a:satMod val="220000"/>
              </a:schemeClr>
            </a:gs>
            <a:gs pos="50000">
              <a:schemeClr val="lt1">
                <a:hueOff val="0"/>
                <a:satOff val="0"/>
                <a:lumOff val="0"/>
                <a:alphaOff val="0"/>
                <a:tint val="90000"/>
                <a:shade val="58000"/>
                <a:satMod val="225000"/>
              </a:schemeClr>
            </a:gs>
            <a:gs pos="65000">
              <a:schemeClr val="lt1">
                <a:hueOff val="0"/>
                <a:satOff val="0"/>
                <a:lumOff val="0"/>
                <a:alphaOff val="0"/>
                <a:tint val="90000"/>
                <a:shade val="58000"/>
                <a:satMod val="225000"/>
              </a:schemeClr>
            </a:gs>
            <a:gs pos="80000">
              <a:schemeClr val="lt1">
                <a:hueOff val="0"/>
                <a:satOff val="0"/>
                <a:lumOff val="0"/>
                <a:alphaOff val="0"/>
                <a:tint val="90000"/>
                <a:shade val="69000"/>
                <a:satMod val="220000"/>
              </a:schemeClr>
            </a:gs>
            <a:gs pos="100000">
              <a:schemeClr val="lt1">
                <a:hueOff val="0"/>
                <a:satOff val="0"/>
                <a:lumOff val="0"/>
                <a:alphaOff val="0"/>
                <a:tint val="77000"/>
                <a:shade val="80000"/>
                <a:satMod val="230000"/>
              </a:schemeClr>
            </a:gs>
          </a:gsLst>
          <a:lin ang="5400000" scaled="1"/>
        </a:gradFill>
        <a:ln>
          <a:noFill/>
        </a:ln>
        <a:effectLst>
          <a:outerShdw blurRad="76200" dist="50800" dir="5400000" rotWithShape="0">
            <a:srgbClr val="4E3B30">
              <a:alpha val="60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91440" tIns="91440" rIns="91440" bIns="91440" numCol="1" spcCol="1270" anchor="ctr" anchorCtr="0">
          <a:noAutofit/>
        </a:bodyPr>
        <a:lstStyle/>
        <a:p>
          <a:pPr lvl="0" algn="l" defTabSz="1066800">
            <a:lnSpc>
              <a:spcPct val="90000"/>
            </a:lnSpc>
            <a:spcBef>
              <a:spcPct val="0"/>
            </a:spcBef>
            <a:spcAft>
              <a:spcPct val="35000"/>
            </a:spcAft>
          </a:pPr>
          <a:r>
            <a:rPr lang="zh-CN" altLang="en-US" sz="2400" b="1" kern="1200" dirty="0">
              <a:latin typeface="微软雅黑" pitchFamily="34" charset="-122"/>
              <a:ea typeface="微软雅黑" pitchFamily="34" charset="-122"/>
            </a:rPr>
            <a:t>企业诊断：</a:t>
          </a:r>
          <a:r>
            <a:rPr lang="zh-CN" altLang="en-US" sz="1600" b="0" kern="1200" dirty="0">
              <a:latin typeface="微软雅黑" pitchFamily="34" charset="-122"/>
              <a:ea typeface="微软雅黑" pitchFamily="34" charset="-122"/>
            </a:rPr>
            <a:t>帮助</a:t>
          </a:r>
          <a:r>
            <a:rPr lang="en-US" altLang="zh-CN" sz="1600" b="0" kern="1200" dirty="0">
              <a:latin typeface="微软雅黑" pitchFamily="34" charset="-122"/>
              <a:ea typeface="微软雅黑" pitchFamily="34" charset="-122"/>
            </a:rPr>
            <a:t>EMBA</a:t>
          </a:r>
          <a:r>
            <a:rPr lang="zh-CN" altLang="en-US" sz="1600" b="0" kern="1200" dirty="0">
              <a:latin typeface="微软雅黑" pitchFamily="34" charset="-122"/>
              <a:ea typeface="微软雅黑" pitchFamily="34" charset="-122"/>
            </a:rPr>
            <a:t>学员进行企业系统化诊断，并提供诊断报告与改进方案</a:t>
          </a:r>
        </a:p>
      </dsp:txBody>
      <dsp:txXfrm>
        <a:off x="1792746" y="1766820"/>
        <a:ext cx="6272149" cy="1797668"/>
      </dsp:txXfrm>
    </dsp:sp>
    <dsp:sp modelId="{2FD9DFA3-3FA2-4AF4-BF55-541A031EF7A0}">
      <dsp:nvSpPr>
        <dsp:cNvPr id="0" name=""/>
        <dsp:cNvSpPr/>
      </dsp:nvSpPr>
      <dsp:spPr>
        <a:xfrm>
          <a:off x="179766" y="1946587"/>
          <a:ext cx="1612979" cy="1438134"/>
        </a:xfrm>
        <a:prstGeom prst="roundRect">
          <a:avLst>
            <a:gd name="adj" fmla="val 10000"/>
          </a:avLst>
        </a:prstGeom>
        <a:blipFill rotWithShape="1">
          <a:blip xmlns:r="http://schemas.openxmlformats.org/officeDocument/2006/relationships" r:embed="rId2"/>
          <a:stretch>
            <a:fillRect/>
          </a:stretch>
        </a:blipFill>
        <a:ln>
          <a:noFill/>
        </a:ln>
        <a:effectLst/>
        <a:scene3d>
          <a:camera prst="orthographicFront"/>
          <a:lightRig rig="threePt" dir="t">
            <a:rot lat="0" lon="0" rev="7500000"/>
          </a:lightRig>
        </a:scene3d>
        <a:sp3d z="152400" extrusionH="63500" prstMaterial="matte">
          <a:bevelT w="50800" h="19050" prst="relaxedInset"/>
          <a:contourClr>
            <a:schemeClr val="bg1"/>
          </a:contourClr>
        </a:sp3d>
      </dsp:spPr>
      <dsp:style>
        <a:lnRef idx="0">
          <a:scrgbClr r="0" g="0" b="0"/>
        </a:lnRef>
        <a:fillRef idx="1">
          <a:scrgbClr r="0" g="0" b="0"/>
        </a:fillRef>
        <a:effectRef idx="0">
          <a:scrgbClr r="0" g="0" b="0"/>
        </a:effectRef>
        <a:fontRef idx="minor"/>
      </dsp:style>
    </dsp:sp>
    <dsp:sp modelId="{BACE37FF-6884-49ED-AB9E-989334E0B14A}">
      <dsp:nvSpPr>
        <dsp:cNvPr id="0" name=""/>
        <dsp:cNvSpPr/>
      </dsp:nvSpPr>
      <dsp:spPr>
        <a:xfrm>
          <a:off x="0" y="3744255"/>
          <a:ext cx="8064896" cy="1797668"/>
        </a:xfrm>
        <a:prstGeom prst="roundRect">
          <a:avLst>
            <a:gd name="adj" fmla="val 10000"/>
          </a:avLst>
        </a:prstGeom>
        <a:gradFill rotWithShape="0">
          <a:gsLst>
            <a:gs pos="0">
              <a:schemeClr val="lt1">
                <a:hueOff val="0"/>
                <a:satOff val="0"/>
                <a:lumOff val="0"/>
                <a:alphaOff val="0"/>
                <a:tint val="75000"/>
                <a:shade val="85000"/>
                <a:satMod val="230000"/>
              </a:schemeClr>
            </a:gs>
            <a:gs pos="25000">
              <a:schemeClr val="lt1">
                <a:hueOff val="0"/>
                <a:satOff val="0"/>
                <a:lumOff val="0"/>
                <a:alphaOff val="0"/>
                <a:tint val="90000"/>
                <a:shade val="70000"/>
                <a:satMod val="220000"/>
              </a:schemeClr>
            </a:gs>
            <a:gs pos="50000">
              <a:schemeClr val="lt1">
                <a:hueOff val="0"/>
                <a:satOff val="0"/>
                <a:lumOff val="0"/>
                <a:alphaOff val="0"/>
                <a:tint val="90000"/>
                <a:shade val="58000"/>
                <a:satMod val="225000"/>
              </a:schemeClr>
            </a:gs>
            <a:gs pos="65000">
              <a:schemeClr val="lt1">
                <a:hueOff val="0"/>
                <a:satOff val="0"/>
                <a:lumOff val="0"/>
                <a:alphaOff val="0"/>
                <a:tint val="90000"/>
                <a:shade val="58000"/>
                <a:satMod val="225000"/>
              </a:schemeClr>
            </a:gs>
            <a:gs pos="80000">
              <a:schemeClr val="lt1">
                <a:hueOff val="0"/>
                <a:satOff val="0"/>
                <a:lumOff val="0"/>
                <a:alphaOff val="0"/>
                <a:tint val="90000"/>
                <a:shade val="69000"/>
                <a:satMod val="220000"/>
              </a:schemeClr>
            </a:gs>
            <a:gs pos="100000">
              <a:schemeClr val="lt1">
                <a:hueOff val="0"/>
                <a:satOff val="0"/>
                <a:lumOff val="0"/>
                <a:alphaOff val="0"/>
                <a:tint val="77000"/>
                <a:shade val="80000"/>
                <a:satMod val="230000"/>
              </a:schemeClr>
            </a:gs>
          </a:gsLst>
          <a:lin ang="5400000" scaled="1"/>
        </a:gradFill>
        <a:ln>
          <a:noFill/>
        </a:ln>
        <a:effectLst>
          <a:outerShdw blurRad="76200" dist="50800" dir="5400000" rotWithShape="0">
            <a:srgbClr val="4E3B30">
              <a:alpha val="60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91440" tIns="91440" rIns="91440" bIns="91440" numCol="1" spcCol="1270" anchor="ctr" anchorCtr="0">
          <a:noAutofit/>
        </a:bodyPr>
        <a:lstStyle/>
        <a:p>
          <a:pPr lvl="0" algn="l" defTabSz="1066800">
            <a:lnSpc>
              <a:spcPct val="90000"/>
            </a:lnSpc>
            <a:spcBef>
              <a:spcPct val="0"/>
            </a:spcBef>
            <a:spcAft>
              <a:spcPct val="35000"/>
            </a:spcAft>
          </a:pPr>
          <a:r>
            <a:rPr lang="zh-CN" altLang="en-US" sz="2400" b="1" kern="1200" dirty="0" smtClean="0">
              <a:latin typeface="微软雅黑" pitchFamily="34" charset="-122"/>
              <a:ea typeface="微软雅黑" pitchFamily="34" charset="-122"/>
            </a:rPr>
            <a:t>培训后落地服务：</a:t>
          </a:r>
          <a:r>
            <a:rPr lang="zh-CN" altLang="en-US" sz="1800" b="0" kern="1200" dirty="0" smtClean="0">
              <a:latin typeface="微软雅黑" pitchFamily="34" charset="-122"/>
              <a:ea typeface="微软雅黑" pitchFamily="34" charset="-122"/>
            </a:rPr>
            <a:t>帮助企业在知识运用于转化过程中的问题答疑与咨询。</a:t>
          </a:r>
          <a:endParaRPr lang="zh-CN" altLang="en-US" sz="1800" b="0" kern="1200" dirty="0">
            <a:latin typeface="微软雅黑" pitchFamily="34" charset="-122"/>
            <a:ea typeface="微软雅黑" pitchFamily="34" charset="-122"/>
          </a:endParaRPr>
        </a:p>
      </dsp:txBody>
      <dsp:txXfrm>
        <a:off x="1792746" y="3744255"/>
        <a:ext cx="6272149" cy="1797668"/>
      </dsp:txXfrm>
    </dsp:sp>
    <dsp:sp modelId="{FC15CBB6-D4B9-4E82-9469-1D4BFE3352F5}">
      <dsp:nvSpPr>
        <dsp:cNvPr id="0" name=""/>
        <dsp:cNvSpPr/>
      </dsp:nvSpPr>
      <dsp:spPr>
        <a:xfrm>
          <a:off x="179766" y="3924022"/>
          <a:ext cx="1612979" cy="1438134"/>
        </a:xfrm>
        <a:prstGeom prst="roundRect">
          <a:avLst>
            <a:gd name="adj" fmla="val 10000"/>
          </a:avLst>
        </a:prstGeom>
        <a:blipFill rotWithShape="1">
          <a:blip xmlns:r="http://schemas.openxmlformats.org/officeDocument/2006/relationships" r:embed="rId3"/>
          <a:stretch>
            <a:fillRect/>
          </a:stretch>
        </a:blipFill>
        <a:ln>
          <a:noFill/>
        </a:ln>
        <a:effectLst/>
        <a:scene3d>
          <a:camera prst="orthographicFront"/>
          <a:lightRig rig="threePt" dir="t">
            <a:rot lat="0" lon="0" rev="7500000"/>
          </a:lightRig>
        </a:scene3d>
        <a:sp3d z="152400" extrusionH="63500" prstMaterial="matte">
          <a:bevelT w="50800" h="19050" prst="relaxedInset"/>
          <a:contourClr>
            <a:schemeClr val="bg1"/>
          </a:contourClr>
        </a:sp3d>
      </dsp:spPr>
      <dsp:style>
        <a:lnRef idx="0">
          <a:scrgbClr r="0" g="0" b="0"/>
        </a:lnRef>
        <a:fillRef idx="1">
          <a:scrgbClr r="0" g="0" b="0"/>
        </a:fillRef>
        <a:effectRef idx="0">
          <a:scrgbClr r="0" g="0" b="0"/>
        </a:effectRef>
        <a:fontRef idx="minor"/>
      </dsp:style>
    </dsp:sp>
  </dsp:spTree>
</dsp:drawing>
</file>

<file path=ppt/diagrams/layout1.xml><?xml version="1.0" encoding="utf-8"?>
<dgm:layoutDef xmlns:dgm="http://schemas.openxmlformats.org/drawingml/2006/diagram" xmlns:a="http://schemas.openxmlformats.org/drawingml/2006/main" uniqueId="urn:microsoft.com/office/officeart/2008/layout/RadialCluster">
  <dgm:title val=""/>
  <dgm:desc val=""/>
  <dgm:catLst>
    <dgm:cat type="relationship" pri="19500"/>
    <dgm:cat type="cycle" pri="150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useDef="1">
    <dgm:dataModel>
      <dgm:ptLst/>
      <dgm:bg/>
      <dgm:whole/>
    </dgm:dataModel>
  </dgm:styleData>
  <dgm:clrData useDef="1">
    <dgm:dataModel>
      <dgm:ptLst/>
      <dgm:bg/>
      <dgm:whole/>
    </dgm:dataModel>
  </dgm:clrData>
  <dgm:layoutNode name="Name0">
    <dgm:varLst>
      <dgm:chMax val="1"/>
      <dgm:chPref val="1"/>
      <dgm:dir/>
      <dgm:animOne val="branch"/>
      <dgm:animLvl val="lvl"/>
    </dgm:varLst>
    <dgm:alg type="composite">
      <dgm:param type="ar" val="1.00"/>
    </dgm:alg>
    <dgm:shape xmlns:r="http://schemas.openxmlformats.org/officeDocument/2006/relationships" r:blip="">
      <dgm:adjLst/>
    </dgm:shape>
    <dgm:choose name="Name1">
      <dgm:if name="Name2" func="var" arg="dir" op="equ" val="norm">
        <dgm:choose name="Name3">
          <dgm:if name="Name4" axis="ch ch" ptType="node node" cnt="1 0" func="cnt" op="equ" val="1">
            <dgm:constrLst>
              <dgm:constr type="l" for="ch" forName="textCenter"/>
              <dgm:constr type="ctrY" for="ch" forName="textCenter" refType="h" fact="0.5"/>
              <dgm:constr type="w" for="ch" forName="textCenter" refType="w" fact="0.32"/>
              <dgm:constr type="h" for="ch" forName="textCenter" refType="w" refFor="ch" refForName="textCenter"/>
              <dgm:constr type="r" for="ch" forName="cycle_1" refType="w"/>
              <dgm:constr type="ctrY" for="ch" forName="cycle_1" refType="h" fact="0.5"/>
              <dgm:constr type="w" for="ch" forName="cycle_1" refType="w" fact="0.56"/>
              <dgm:constr type="h" for="ch" forName="cycle_1" refType="h"/>
              <dgm:constr type="primFontSz" for="ch" forName="textCenter" val="65"/>
              <dgm:constr type="primFontSz" for="des" forName="childCenter1" val="65"/>
              <dgm:constr type="primFontSz" for="des" forName="text1" op="equ" val="65"/>
              <dgm:constr type="userS" for="des" ptType="node" refType="w" refFor="ch" refForName="textCenter" fact="0.67"/>
            </dgm:constrLst>
          </dgm:if>
          <dgm:if name="Name5" axis="ch ch" ptType="node node" cnt="1 0" func="cnt" op="equ" val="2">
            <dgm:constrLst>
              <dgm:constr type="ctrX" for="ch" forName="textCenter" refType="w" fact="0.5"/>
              <dgm:constr type="ctrY" for="ch" forName="textCenter" refType="h" fact="0.5"/>
              <dgm:constr type="w" for="ch" forName="textCenter" refType="w" fact="0.25"/>
              <dgm:constr type="h" for="ch" forName="textCenter" refType="w" refFor="ch" refForName="textCenter"/>
              <dgm:constr type="ctrX" for="ch" forName="cycle_1" refType="w" fact="0.5"/>
              <dgm:constr type="t" for="ch" forName="cycle_1"/>
              <dgm:constr type="w" for="ch" forName="cycle_1" refType="w"/>
              <dgm:constr type="h" for="ch" forName="cycle_1" refType="h" fact="0.34"/>
              <dgm:constr type="ctrX" for="ch" forName="cycle_2" refType="w" fact="0.5"/>
              <dgm:constr type="b" for="ch" forName="cycle_2" refType="h"/>
              <dgm:constr type="w" for="ch" forName="cycle_2" refType="w"/>
              <dgm:constr type="h" for="ch" forName="cycle_2" refType="h" fact="0.34"/>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userS" for="des" ptType="node" refType="w" refFor="ch" refForName="textCenter" fact="0.67"/>
            </dgm:constrLst>
          </dgm:if>
          <dgm:if name="Name6" axis="ch ch" ptType="node node" cnt="1 0" func="cnt" op="equ" val="3">
            <dgm:choose name="Name7">
              <dgm:if name="Name8" axis="ch ch ch" ptType="node node node" st="1 2 0" cnt="1 1 0" func="cnt" op="equ" val="1">
                <dgm:choose name="Name9">
                  <dgm:if name="Name10"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fact="0.85"/>
                      <dgm:constr type="w" for="ch" forName="cycle_2" refType="w" fact="0.46"/>
                      <dgm:constr type="h" for="ch" forName="cycle_2" refType="h" fact="0.54"/>
                      <dgm:constr type="diam" for="ch" forName="cycle_2" refType="w" fact="0.5"/>
                      <dgm:constr type="l" for="ch" forName="cycle_3"/>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1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fact="0.85"/>
                      <dgm:constr type="w" for="ch" forName="cycle_2" refType="w" fact="0.46"/>
                      <dgm:constr type="h" for="ch" forName="cycle_2" refType="h" fact="0.54"/>
                      <dgm:constr type="diam" for="ch" forName="cycle_2" refType="w" fact="0.5"/>
                      <dgm:constr type="l" for="ch" forName="cycle_3"/>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if>
              <dgm:else name="Name12">
                <dgm:choose name="Name13">
                  <dgm:if name="Name14"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dgm:constr type="w" for="ch" forName="cycle_2" refType="w" fact="0.46"/>
                      <dgm:constr type="h" for="ch" forName="cycle_2" refType="h" fact="0.54"/>
                      <dgm:constr type="diam" for="ch" forName="cycle_2" refType="w" fact="0.5"/>
                      <dgm:constr type="l" for="ch" forName="cycle_3"/>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15">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dgm:constr type="w" for="ch" forName="cycle_2" refType="w" fact="0.46"/>
                      <dgm:constr type="h" for="ch" forName="cycle_2" refType="h" fact="0.54"/>
                      <dgm:constr type="diam" for="ch" forName="cycle_2" refType="w" fact="0.5"/>
                      <dgm:constr type="l" for="ch" forName="cycle_3"/>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else>
            </dgm:choose>
          </dgm:if>
          <dgm:if name="Name16" axis="ch ch" ptType="node node" cnt="1 0" func="cnt" op="equ" val="4">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5"/>
              <dgm:constr type="h" for="ch" forName="cycle_1" refType="h" fact="0.33"/>
              <dgm:constr type="r" for="ch" forName="cycle_2" refType="w"/>
              <dgm:constr type="ctrY" for="ch" forName="cycle_2" refType="h" fact="0.5"/>
              <dgm:constr type="w" for="ch" forName="cycle_2" refType="w" fact="0.33"/>
              <dgm:constr type="h" for="ch" forName="cycle_2" refType="h" fact="0.5"/>
              <dgm:constr type="ctrX" for="ch" forName="cycle_3" refType="w" fact="0.5"/>
              <dgm:constr type="b" for="ch" forName="cycle_3" refType="h"/>
              <dgm:constr type="w" for="ch" forName="cycle_3" refType="w" fact="0.5"/>
              <dgm:constr type="h" for="ch" forName="cycle_3" refType="h" fact="0.33"/>
              <dgm:constr type="l" for="ch" forName="cycle_4"/>
              <dgm:constr type="ctrY" for="ch" forName="cycle_4" refType="h" fact="0.5"/>
              <dgm:constr type="w" for="ch" forName="cycle_4" refType="w" fact="0.33"/>
              <dgm:constr type="h" for="ch" forName="cycle_4" refType="h"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userS" for="des" ptType="node" refType="w" refFor="ch" refForName="textCenter" fact="0.67"/>
            </dgm:constrLst>
          </dgm:if>
          <dgm:if name="Name17" axis="ch ch" ptType="node node" cnt="1 0" func="cnt" op="equ" val="5">
            <dgm:constrLst>
              <dgm:constr type="ctrX" for="ch" forName="textCenter" refType="w" fact="0.5"/>
              <dgm:constr type="t" for="ch" forName="textCenter" refType="h" fact="0.42"/>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r" for="ch" forName="cycle_2" refType="w"/>
              <dgm:constr type="t" for="ch" forName="cycle_2" refType="h" fact="0.24"/>
              <dgm:constr type="w" for="ch" forName="cycle_2" refType="w" fact="0.33"/>
              <dgm:constr type="h" for="ch" forName="cycle_2" refType="w" refFor="ch" refForName="cycle_2"/>
              <dgm:constr type="r" for="ch" forName="cycle_3" refType="w" fact="0.89"/>
              <dgm:constr type="b" for="ch" forName="cycle_3" refType="h"/>
              <dgm:constr type="w" for="ch" forName="cycle_3" refType="w" fact="0.33"/>
              <dgm:constr type="h" for="ch" forName="cycle_3" refType="w" refFor="ch" refForName="cycle_3"/>
              <dgm:constr type="l" for="ch" forName="cycle_4" refType="w" fact="0.11"/>
              <dgm:constr type="b" for="ch" forName="cycle_4" refType="h"/>
              <dgm:constr type="w" for="ch" forName="cycle_4" refType="w" fact="0.33"/>
              <dgm:constr type="h" for="ch" forName="cycle_4" refType="w" refFor="ch" refForName="cycle_4"/>
              <dgm:constr type="l" for="ch" forName="cycle_5"/>
              <dgm:constr type="t" for="ch" forName="cycle_5" refType="h" fact="0.24"/>
              <dgm:constr type="w" for="ch" forName="cycle_5" refType="w" fact="0.33"/>
              <dgm:constr type="h" for="ch" forName="cycle_5" refType="w" refFor="ch" refForName="cycle_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userS" for="des" ptType="node" refType="w" refFor="ch" refForName="textCenter" fact="0.67"/>
            </dgm:constrLst>
          </dgm:if>
          <dgm:if name="Name18" axis="ch ch" ptType="node node" cnt="1 0" func="cnt" op="equ" val="6">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r" for="ch" forName="cycle_2" refType="w"/>
              <dgm:constr type="t" for="ch" forName="cycle_2" refType="h" fact="0.17"/>
              <dgm:constr type="w" for="ch" forName="cycle_2" refType="w" fact="0.33"/>
              <dgm:constr type="h" for="ch" forName="cycle_2" refType="w" refFor="ch" refForName="cycle_2"/>
              <dgm:constr type="r" for="ch" forName="cycle_3" refType="w"/>
              <dgm:constr type="b" for="ch" forName="cycle_3" refType="h" fact="0.83"/>
              <dgm:constr type="w" for="ch" forName="cycle_3" refType="w" fact="0.33"/>
              <dgm:constr type="h" for="ch" forName="cycle_3" refType="w" refFor="ch" refForName="cycle_3"/>
              <dgm:constr type="ctrX" for="ch" forName="cycle_4" refType="w" fact="0.5"/>
              <dgm:constr type="b" for="ch" forName="cycle_4" refType="h"/>
              <dgm:constr type="w" for="ch" forName="cycle_4" refType="w" fact="0.33"/>
              <dgm:constr type="h" for="ch" forName="cycle_4" refType="w" refFor="ch" refForName="cycle_4"/>
              <dgm:constr type="l" for="ch" forName="cycle_5"/>
              <dgm:constr type="b" for="ch" forName="cycle_5" refType="h" fact="0.83"/>
              <dgm:constr type="w" for="ch" forName="cycle_5" refType="w" fact="0.33"/>
              <dgm:constr type="h" for="ch" forName="cycle_5" refType="w" refFor="ch" refForName="cycle_5"/>
              <dgm:constr type="l" for="ch" forName="cycle_6"/>
              <dgm:constr type="t" for="ch" forName="cycle_6" refType="h" fact="0.17"/>
              <dgm:constr type="w" for="ch" forName="cycle_6" refType="w" fact="0.33"/>
              <dgm:constr type="h" for="ch" forName="cycle_6" refType="w" refFor="ch" refForName="cycle_6"/>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userS" for="des" ptType="node" refType="w" refFor="ch" refForName="textCenter" fact="0.67"/>
            </dgm:constrLst>
          </dgm:if>
          <dgm:else name="Name19">
            <dgm:constrLst>
              <dgm:constr type="ctrX" for="ch" forName="textCenter" refType="w" fact="0.5"/>
              <dgm:constr type="t" for="ch" forName="textCenter" refType="h" fact="0.444"/>
              <dgm:constr type="w" for="ch" forName="textCenter" refType="w" fact="0.167"/>
              <dgm:constr type="h" for="ch" forName="textCenter" refType="w" refFor="ch" refForName="textCenter"/>
              <dgm:constr type="ctrX" for="ch" forName="cycle_1" refType="w" fact="0.5"/>
              <dgm:constr type="t" for="ch" forName="cycle_1"/>
              <dgm:constr type="w" for="ch" forName="cycle_1" refType="w" fact="0.263"/>
              <dgm:constr type="h" for="ch" forName="cycle_1" refType="w" refFor="ch" refForName="cycle_1"/>
              <dgm:constr type="r" for="ch" forName="cycle_2" refType="w" fact="0.938"/>
              <dgm:constr type="t" for="ch" forName="cycle_2" refType="h" fact="0.141"/>
              <dgm:constr type="w" for="ch" forName="cycle_2" refType="w" fact="0.263"/>
              <dgm:constr type="h" for="ch" forName="cycle_2" refType="w" refFor="ch" refForName="cycle_2"/>
              <dgm:constr type="r" for="ch" forName="cycle_3" refType="w"/>
              <dgm:constr type="b" for="ch" forName="cycle_3" refType="h" fact="0.74"/>
              <dgm:constr type="w" for="ch" forName="cycle_3" refType="w" fact="0.263"/>
              <dgm:constr type="h" for="ch" forName="cycle_3" refType="w" refFor="ch" refForName="cycle_3"/>
              <dgm:constr type="r" for="ch" forName="cycle_4" refType="w" fact="0.8"/>
              <dgm:constr type="b" for="ch" forName="cycle_4" refType="h"/>
              <dgm:constr type="w" for="ch" forName="cycle_4" refType="w" fact="0.263"/>
              <dgm:constr type="h" for="ch" forName="cycle_4" refType="w" refFor="ch" refForName="cycle_4"/>
              <dgm:constr type="l" for="ch" forName="cycle_5" refType="w" fact="0.2"/>
              <dgm:constr type="b" for="ch" forName="cycle_5" refType="h"/>
              <dgm:constr type="w" for="ch" forName="cycle_5" refType="w" fact="0.263"/>
              <dgm:constr type="h" for="ch" forName="cycle_5" refType="w" refFor="ch" refForName="cycle_5"/>
              <dgm:constr type="l" for="ch" forName="cycle_6"/>
              <dgm:constr type="b" for="ch" forName="cycle_6" refType="h" fact="0.74"/>
              <dgm:constr type="w" for="ch" forName="cycle_6" refType="w" fact="0.263"/>
              <dgm:constr type="h" for="ch" forName="cycle_6" refType="w" refFor="ch" refForName="cycle_6"/>
              <dgm:constr type="l" for="ch" forName="cycle_7" refType="w" fact="0.062"/>
              <dgm:constr type="t" for="ch" forName="cycle_7" refType="h" fact="0.141"/>
              <dgm:constr type="w" for="ch" forName="cycle_7" refType="w" fact="0.263"/>
              <dgm:constr type="h" for="ch" forName="cycle_7" refType="w" refFor="ch" refForName="cycle_7"/>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primFontSz" for="des" forName="childCenter7" refType="primFontSz" refFor="des" refForName="childCenter1" op="equ"/>
              <dgm:constr type="primFontSz" for="des" forName="text7" refType="primFontSz" refFor="des" refForName="text1" op="equ"/>
              <dgm:constr type="userS" for="des" ptType="node" refType="w" refFor="ch" refForName="textCenter" fact="0.67"/>
            </dgm:constrLst>
          </dgm:else>
        </dgm:choose>
      </dgm:if>
      <dgm:else name="Name20">
        <dgm:choose name="Name21">
          <dgm:if name="Name22" axis="ch ch" ptType="node node" func="cnt" op="equ" val="1">
            <dgm:constrLst>
              <dgm:constr type="r" for="ch" forName="textCenter" refType="w"/>
              <dgm:constr type="ctrY" for="ch" forName="textCenter" refType="h" fact="0.5"/>
              <dgm:constr type="w" for="ch" forName="textCenter" refType="w" fact="0.32"/>
              <dgm:constr type="h" for="ch" forName="textCenter" refType="w" refFor="ch" refForName="textCenter"/>
              <dgm:constr type="l" for="ch" forName="cycle_1"/>
              <dgm:constr type="ctrY" for="ch" forName="cycle_1" refType="h" fact="0.5"/>
              <dgm:constr type="w" for="ch" forName="cycle_1" refType="w" fact="0.56"/>
              <dgm:constr type="h" for="ch" forName="cycle_1" refType="h"/>
              <dgm:constr type="primFontSz" for="ch" forName="textCenter" val="65"/>
              <dgm:constr type="primFontSz" for="des" forName="childCenter1" val="65"/>
              <dgm:constr type="primFontSz" for="des" forName="text1" op="equ" val="65"/>
              <dgm:constr type="userS" for="des" ptType="node" refType="w" refFor="ch" refForName="textCenter" fact="0.67"/>
            </dgm:constrLst>
          </dgm:if>
          <dgm:if name="Name23" axis="ch ch" ptType="node node" func="cnt" op="equ" val="2">
            <dgm:constrLst>
              <dgm:constr type="ctrX" for="ch" forName="textCenter" refType="w" fact="0.5"/>
              <dgm:constr type="ctrY" for="ch" forName="textCenter" refType="h" fact="0.5"/>
              <dgm:constr type="w" for="ch" forName="textCenter" refType="w" fact="0.25"/>
              <dgm:constr type="h" for="ch" forName="textCenter" refType="w" refFor="ch" refForName="textCenter"/>
              <dgm:constr type="ctrX" for="ch" forName="cycle_1" refType="w" fact="0.5"/>
              <dgm:constr type="t" for="ch" forName="cycle_1"/>
              <dgm:constr type="w" for="ch" forName="cycle_1" refType="w"/>
              <dgm:constr type="h" for="ch" forName="cycle_1" refType="h" fact="0.34"/>
              <dgm:constr type="ctrX" for="ch" forName="cycle_2" refType="w" fact="0.5"/>
              <dgm:constr type="b" for="ch" forName="cycle_2" refType="h"/>
              <dgm:constr type="w" for="ch" forName="cycle_2" refType="w"/>
              <dgm:constr type="h" for="ch" forName="cycle_2" refType="h" fact="0.34"/>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userS" for="des" ptType="node" refType="w" refFor="ch" refForName="textCenter" fact="0.67"/>
            </dgm:constrLst>
          </dgm:if>
          <dgm:if name="Name24" axis="ch ch" ptType="node node" func="cnt" op="equ" val="3">
            <dgm:choose name="Name25">
              <dgm:if name="Name26" axis="ch ch ch" ptType="node node node" st="1 2 0" cnt="1 1 0" func="cnt" op="equ" val="1">
                <dgm:choose name="Name27">
                  <dgm:if name="Name28"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fact="0.85"/>
                      <dgm:constr type="w" for="ch" forName="cycle_2" refType="w" fact="0.46"/>
                      <dgm:constr type="h" for="ch" forName="cycle_2" refType="h" fact="0.54"/>
                      <dgm:constr type="diam" for="ch" forName="cycle_2" refType="w" fact="0.5"/>
                      <dgm:constr type="r" for="ch" forName="cycle_3" refType="w"/>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29">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fact="0.85"/>
                      <dgm:constr type="w" for="ch" forName="cycle_2" refType="w" fact="0.46"/>
                      <dgm:constr type="h" for="ch" forName="cycle_2" refType="h" fact="0.54"/>
                      <dgm:constr type="diam" for="ch" forName="cycle_2" refType="w" fact="0.5"/>
                      <dgm:constr type="r" for="ch" forName="cycle_3" refType="w"/>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if>
              <dgm:else name="Name30">
                <dgm:choose name="Name31">
                  <dgm:if name="Name32"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dgm:constr type="w" for="ch" forName="cycle_2" refType="w" fact="0.46"/>
                      <dgm:constr type="h" for="ch" forName="cycle_2" refType="h" fact="0.54"/>
                      <dgm:constr type="diam" for="ch" forName="cycle_2" refType="w" fact="0.5"/>
                      <dgm:constr type="r" for="ch" forName="cycle_3" refType="w"/>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33">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dgm:constr type="w" for="ch" forName="cycle_2" refType="w" fact="0.46"/>
                      <dgm:constr type="h" for="ch" forName="cycle_2" refType="h" fact="0.54"/>
                      <dgm:constr type="diam" for="ch" forName="cycle_2" refType="w" fact="0.5"/>
                      <dgm:constr type="r" for="ch" forName="cycle_3" refType="w"/>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else>
            </dgm:choose>
          </dgm:if>
          <dgm:if name="Name34" axis="ch ch" ptType="node node" func="cnt" op="equ" val="4">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5"/>
              <dgm:constr type="h" for="ch" forName="cycle_1" refType="h" fact="0.33"/>
              <dgm:constr type="l" for="ch" forName="cycle_2"/>
              <dgm:constr type="ctrY" for="ch" forName="cycle_2" refType="h" fact="0.5"/>
              <dgm:constr type="w" for="ch" forName="cycle_2" refType="w" fact="0.33"/>
              <dgm:constr type="h" for="ch" forName="cycle_2" refType="h" fact="0.5"/>
              <dgm:constr type="ctrX" for="ch" forName="cycle_3" refType="w" fact="0.5"/>
              <dgm:constr type="b" for="ch" forName="cycle_3" refType="h"/>
              <dgm:constr type="w" for="ch" forName="cycle_3" refType="w" fact="0.5"/>
              <dgm:constr type="h" for="ch" forName="cycle_3" refType="h" fact="0.33"/>
              <dgm:constr type="r" for="ch" forName="cycle_4" refType="w"/>
              <dgm:constr type="ctrY" for="ch" forName="cycle_4" refType="h" fact="0.5"/>
              <dgm:constr type="w" for="ch" forName="cycle_4" refType="w" fact="0.33"/>
              <dgm:constr type="h" for="ch" forName="cycle_4" refType="h"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userS" for="des" ptType="node" refType="w" refFor="ch" refForName="textCenter" fact="0.67"/>
            </dgm:constrLst>
          </dgm:if>
          <dgm:if name="Name35" axis="ch ch" ptType="node node" func="cnt" op="equ" val="5">
            <dgm:constrLst>
              <dgm:constr type="ctrX" for="ch" forName="textCenter" refType="w" fact="0.5"/>
              <dgm:constr type="t" for="ch" forName="textCenter" refType="h" fact="0.42"/>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l" for="ch" forName="cycle_2"/>
              <dgm:constr type="t" for="ch" forName="cycle_2" refType="h" fact="0.24"/>
              <dgm:constr type="w" for="ch" forName="cycle_2" refType="w" fact="0.33"/>
              <dgm:constr type="h" for="ch" forName="cycle_2" refType="w" refFor="ch" refForName="cycle_2"/>
              <dgm:constr type="l" for="ch" forName="cycle_3" refType="w" fact="0.11"/>
              <dgm:constr type="b" for="ch" forName="cycle_3" refType="h"/>
              <dgm:constr type="w" for="ch" forName="cycle_3" refType="w" fact="0.33"/>
              <dgm:constr type="h" for="ch" forName="cycle_3" refType="w" refFor="ch" refForName="cycle_3"/>
              <dgm:constr type="r" for="ch" forName="cycle_4" refType="w" fact="0.89"/>
              <dgm:constr type="b" for="ch" forName="cycle_4" refType="h"/>
              <dgm:constr type="w" for="ch" forName="cycle_4" refType="w" fact="0.33"/>
              <dgm:constr type="h" for="ch" forName="cycle_4" refType="w" refFor="ch" refForName="cycle_4"/>
              <dgm:constr type="r" for="ch" forName="cycle_5" refType="w"/>
              <dgm:constr type="t" for="ch" forName="cycle_5" refType="h" fact="0.24"/>
              <dgm:constr type="w" for="ch" forName="cycle_5" refType="w" fact="0.33"/>
              <dgm:constr type="h" for="ch" forName="cycle_5" refType="w" refFor="ch" refForName="cycle_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userS" for="des" ptType="node" refType="w" refFor="ch" refForName="textCenter" fact="0.67"/>
            </dgm:constrLst>
          </dgm:if>
          <dgm:if name="Name36" axis="ch ch" ptType="node node" func="cnt" op="equ" val="6">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l" for="ch" forName="cycle_2"/>
              <dgm:constr type="t" for="ch" forName="cycle_2" refType="h" fact="0.17"/>
              <dgm:constr type="w" for="ch" forName="cycle_2" refType="w" fact="0.33"/>
              <dgm:constr type="h" for="ch" forName="cycle_2" refType="w" refFor="ch" refForName="cycle_2"/>
              <dgm:constr type="l" for="ch" forName="cycle_3"/>
              <dgm:constr type="b" for="ch" forName="cycle_3" refType="h" fact="0.83"/>
              <dgm:constr type="w" for="ch" forName="cycle_3" refType="w" fact="0.33"/>
              <dgm:constr type="h" for="ch" forName="cycle_3" refType="w" refFor="ch" refForName="cycle_3"/>
              <dgm:constr type="ctrX" for="ch" forName="cycle_4" refType="w" fact="0.5"/>
              <dgm:constr type="b" for="ch" forName="cycle_4" refType="h"/>
              <dgm:constr type="w" for="ch" forName="cycle_4" refType="w" fact="0.33"/>
              <dgm:constr type="h" for="ch" forName="cycle_4" refType="w" refFor="ch" refForName="cycle_4"/>
              <dgm:constr type="r" for="ch" forName="cycle_5" refType="w"/>
              <dgm:constr type="b" for="ch" forName="cycle_5" refType="h" fact="0.83"/>
              <dgm:constr type="w" for="ch" forName="cycle_5" refType="w" fact="0.33"/>
              <dgm:constr type="h" for="ch" forName="cycle_5" refType="w" refFor="ch" refForName="cycle_5"/>
              <dgm:constr type="r" for="ch" forName="cycle_6" refType="w"/>
              <dgm:constr type="t" for="ch" forName="cycle_6" refType="h" fact="0.17"/>
              <dgm:constr type="w" for="ch" forName="cycle_6" refType="w" fact="0.33"/>
              <dgm:constr type="h" for="ch" forName="cycle_6" refType="w" refFor="ch" refForName="cycle_6"/>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userS" for="des" ptType="node" refType="w" refFor="ch" refForName="textCenter" fact="0.67"/>
            </dgm:constrLst>
          </dgm:if>
          <dgm:else name="Name37">
            <dgm:constrLst>
              <dgm:constr type="ctrX" for="ch" forName="textCenter" refType="w" fact="0.5"/>
              <dgm:constr type="t" for="ch" forName="textCenter" refType="h" fact="0.444"/>
              <dgm:constr type="w" for="ch" forName="textCenter" refType="w" fact="0.167"/>
              <dgm:constr type="h" for="ch" forName="textCenter" refType="w" refFor="ch" refForName="textCenter"/>
              <dgm:constr type="ctrX" for="ch" forName="cycle_1" refType="w" fact="0.5"/>
              <dgm:constr type="t" for="ch" forName="cycle_1"/>
              <dgm:constr type="w" for="ch" forName="cycle_1" refType="w" fact="0.263"/>
              <dgm:constr type="h" for="ch" forName="cycle_1" refType="w" refFor="ch" refForName="cycle_1"/>
              <dgm:constr type="l" for="ch" forName="cycle_2" refType="w" fact="0.062"/>
              <dgm:constr type="t" for="ch" forName="cycle_2" refType="h" fact="0.141"/>
              <dgm:constr type="w" for="ch" forName="cycle_2" refType="w" fact="0.263"/>
              <dgm:constr type="h" for="ch" forName="cycle_2" refType="w" refFor="ch" refForName="cycle_2"/>
              <dgm:constr type="l" for="ch" forName="cycle_3"/>
              <dgm:constr type="b" for="ch" forName="cycle_3" refType="h" fact="0.74"/>
              <dgm:constr type="w" for="ch" forName="cycle_3" refType="w" fact="0.263"/>
              <dgm:constr type="h" for="ch" forName="cycle_3" refType="w" refFor="ch" refForName="cycle_3"/>
              <dgm:constr type="l" for="ch" forName="cycle_4" refType="w" fact="0.2"/>
              <dgm:constr type="b" for="ch" forName="cycle_4" refType="h"/>
              <dgm:constr type="w" for="ch" forName="cycle_4" refType="w" fact="0.263"/>
              <dgm:constr type="h" for="ch" forName="cycle_4" refType="w" refFor="ch" refForName="cycle_4"/>
              <dgm:constr type="r" for="ch" forName="cycle_5" refType="w" fact="0.8"/>
              <dgm:constr type="b" for="ch" forName="cycle_5" refType="h"/>
              <dgm:constr type="w" for="ch" forName="cycle_5" refType="w" fact="0.263"/>
              <dgm:constr type="h" for="ch" forName="cycle_5" refType="w" refFor="ch" refForName="cycle_5"/>
              <dgm:constr type="r" for="ch" forName="cycle_6" refType="w"/>
              <dgm:constr type="b" for="ch" forName="cycle_6" refType="h" fact="0.74"/>
              <dgm:constr type="w" for="ch" forName="cycle_6" refType="w" fact="0.263"/>
              <dgm:constr type="h" for="ch" forName="cycle_6" refType="w" refFor="ch" refForName="cycle_6"/>
              <dgm:constr type="r" for="ch" forName="cycle_7" refType="w" fact="0.938"/>
              <dgm:constr type="t" for="ch" forName="cycle_7" refType="h" fact="0.141"/>
              <dgm:constr type="w" for="ch" forName="cycle_7" refType="w" fact="0.263"/>
              <dgm:constr type="h" for="ch" forName="cycle_7" refType="w" refFor="ch" refForName="cycle_7"/>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primFontSz" for="des" forName="childCenter7" refType="primFontSz" refFor="des" refForName="childCenter1" op="equ"/>
              <dgm:constr type="primFontSz" for="des" forName="text7" refType="primFontSz" refFor="des" refForName="text1" op="equ"/>
              <dgm:constr type="userS" for="des" ptType="node" refType="w" refFor="ch" refForName="textCenter" fact="0.67"/>
            </dgm:constrLst>
          </dgm:else>
        </dgm:choose>
      </dgm:else>
    </dgm:choose>
    <dgm:forEach name="Name38" axis="ch" ptType="node" cnt="1">
      <dgm:choose name="Name39">
        <dgm:if name="Name40" axis="des" func="maxDepth" op="lte" val="1">
          <dgm:layoutNode name="singleCycle">
            <dgm:choose name="Name41">
              <dgm:if name="Name42" axis="ch" ptType="node" func="cnt" op="equ" val="1">
                <dgm:choose name="Name43">
                  <dgm:if name="Name44" func="var" arg="dir" op="equ" val="norm">
                    <dgm:alg type="cycle">
                      <dgm:param type="stAng" val="90"/>
                      <dgm:param type="ctrShpMap" val="fNode"/>
                    </dgm:alg>
                  </dgm:if>
                  <dgm:else name="Name45">
                    <dgm:alg type="cycle">
                      <dgm:param type="stAng" val="-90"/>
                      <dgm:param type="spanAng" val="-360"/>
                      <dgm:param type="ctrShpMap" val="fNode"/>
                    </dgm:alg>
                  </dgm:else>
                </dgm:choose>
              </dgm:if>
              <dgm:else name="Name46">
                <dgm:choose name="Name47">
                  <dgm:if name="Name48" func="var" arg="dir" op="equ" val="norm">
                    <dgm:alg type="cycle">
                      <dgm:param type="ctrShpMap" val="fNode"/>
                    </dgm:alg>
                  </dgm:if>
                  <dgm:else name="Name49">
                    <dgm:alg type="cycle">
                      <dgm:param type="spanAng" val="-360"/>
                      <dgm:param type="ctrShpMap" val="fNode"/>
                    </dgm:alg>
                  </dgm:else>
                </dgm:choose>
              </dgm:else>
            </dgm:choose>
            <dgm:shape xmlns:r="http://schemas.openxmlformats.org/officeDocument/2006/relationships" r:blip="">
              <dgm:adjLst/>
            </dgm:shape>
            <dgm:presOf/>
            <dgm:choose name="Name50">
              <dgm:if name="Name51" axis="ch" ptType="node" func="cnt" op="equ" val="0">
                <dgm:constrLst>
                  <dgm:constr type="w" for="ch" forName="singleCenter" refType="w"/>
                  <dgm:constr type="h" for="ch" forName="singleCenter" refType="w" refFor="ch" refForName="singleCenter"/>
                </dgm:constrLst>
              </dgm:if>
              <dgm:if name="Name52" axis="ch" ptType="node" func="cnt" op="equ" val="1">
                <dgm:constrLst>
                  <dgm:constr type="w" for="ch" forName="singleCenter" refType="w" fact="0.5"/>
                  <dgm:constr type="h" for="ch" forName="singleCenter" refType="w" refFor="ch" refForName="singleCenter"/>
                  <dgm:constr type="userS" for="ch" ptType="node" refType="w" refFor="ch" refForName="singleCenter" fact="0.67"/>
                </dgm:constrLst>
              </dgm:if>
              <dgm:else name="Name53">
                <dgm:constrLst>
                  <dgm:constr type="w" for="ch" forName="singleCenter" refType="w" fact="0.3"/>
                  <dgm:constr type="h" for="ch" forName="singleCenter" refType="w" refFor="ch" refForName="singleCenter"/>
                  <dgm:constr type="userS" for="ch" ptType="node" refType="w" refFor="ch" refForName="singleCenter" fact="0.67"/>
                </dgm:constrLst>
              </dgm:else>
            </dgm:choose>
            <dgm:layoutNode name="singleCenter" styleLbl="node1">
              <dgm:varLst>
                <dgm:chMax val="7"/>
                <dgm:chPref val="7"/>
              </dgm:varLst>
              <dgm:alg type="tx"/>
              <dgm:shape xmlns:r="http://schemas.openxmlformats.org/officeDocument/2006/relationships" type="roundRect" r:blip="">
                <dgm:adjLst/>
              </dgm:shape>
              <dgm:presOf axis="self" ptType="node"/>
              <dgm:constrLst>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54" axis="ch" cnt="21">
              <dgm:forEach name="Name55" axis="self" ptType="parTrans">
                <dgm:layoutNode name="Name56">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57" axis="self" ptType="node">
                <dgm:layoutNode name="text0"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layoutNode>
        </dgm:if>
        <dgm:else name="Name58">
          <dgm:layoutNode name="textCenter" styleLbl="node1">
            <dgm:alg type="tx"/>
            <dgm:shape xmlns:r="http://schemas.openxmlformats.org/officeDocument/2006/relationships" type="roundRect" r:blip="">
              <dgm:adjLst/>
            </dgm:shape>
            <dgm:presOf axis="self" ptType="node"/>
            <dgm:constrLst>
              <dgm:constr type="tMarg" refType="primFontSz" fact="0.2"/>
              <dgm:constr type="bMarg" refType="primFontSz" fact="0.2"/>
              <dgm:constr type="lMarg" refType="primFontSz" fact="0.2"/>
              <dgm:constr type="rMarg" refType="primFontSz" fact="0.2"/>
            </dgm:constrLst>
            <dgm:ruleLst>
              <dgm:rule type="primFontSz" val="5" fact="NaN" max="NaN"/>
            </dgm:ruleLst>
          </dgm:layoutNode>
          <dgm:choose name="Name59">
            <dgm:if name="Name60" axis="ch" ptType="node" func="cnt" op="gte" val="1">
              <dgm:layoutNode name="cycle_1">
                <dgm:choose name="Name61">
                  <dgm:if name="Name62" func="var" arg="dir" op="equ" val="norm">
                    <dgm:choose name="Name63">
                      <dgm:if name="Name64" axis="ch" ptType="node" func="cnt" op="equ" val="1">
                        <dgm:choose name="Name65">
                          <dgm:if name="Name66" axis="ch ch" ptType="node node" st="1 1" cnt="1 0" func="cnt" op="equ" val="1">
                            <dgm:alg type="cycle">
                              <dgm:param type="ctrShpMap" val="fNode"/>
                              <dgm:param type="stAng" val="90"/>
                            </dgm:alg>
                          </dgm:if>
                          <dgm:if name="Name67" axis="ch ch" ptType="node node" st="1 1" cnt="1 0" func="cnt" op="equ" val="2">
                            <dgm:alg type="cycle">
                              <dgm:param type="ctrShpMap" val="fNode"/>
                              <dgm:param type="stAng" val="45"/>
                              <dgm:param type="spanAng" val="90"/>
                            </dgm:alg>
                          </dgm:if>
                          <dgm:else name="Name68">
                            <dgm:alg type="cycle">
                              <dgm:param type="ctrShpMap" val="fNode"/>
                              <dgm:param type="stAng" val="0"/>
                              <dgm:param type="spanAng" val="180"/>
                            </dgm:alg>
                          </dgm:else>
                        </dgm:choose>
                      </dgm:if>
                      <dgm:if name="Name69" axis="ch" ptType="node" func="cnt" op="equ" val="2">
                        <dgm:choose name="Name70">
                          <dgm:if name="Name71" axis="ch ch" ptType="node node" st="1 1" cnt="1 0" func="cnt" op="equ" val="1">
                            <dgm:alg type="cycle">
                              <dgm:param type="ctrShpMap" val="fNode"/>
                              <dgm:param type="stAng" val="0"/>
                            </dgm:alg>
                          </dgm:if>
                          <dgm:if name="Name72" axis="ch ch" ptType="node node" st="1 1" cnt="1 0" func="cnt" op="equ" val="2">
                            <dgm:alg type="cycle">
                              <dgm:param type="ctrShpMap" val="fNode"/>
                              <dgm:param type="stAng" val="315"/>
                              <dgm:param type="spanAng" val="90"/>
                            </dgm:alg>
                          </dgm:if>
                          <dgm:else name="Name73">
                            <dgm:alg type="cycle">
                              <dgm:param type="ctrShpMap" val="fNode"/>
                              <dgm:param type="stAng" val="270"/>
                              <dgm:param type="spanAng" val="180"/>
                            </dgm:alg>
                          </dgm:else>
                        </dgm:choose>
                      </dgm:if>
                      <dgm:if name="Name74" axis="ch" ptType="node" func="cnt" op="equ" val="3">
                        <dgm:choose name="Name75">
                          <dgm:if name="Name76" axis="ch ch" ptType="node node" st="1 1" cnt="1 0" func="cnt" op="equ" val="1">
                            <dgm:alg type="cycle">
                              <dgm:param type="ctrShpMap" val="fNode"/>
                              <dgm:param type="stAng" val="0"/>
                            </dgm:alg>
                          </dgm:if>
                          <dgm:if name="Name77" axis="ch ch" ptType="node node" st="1 1" cnt="1 0" func="cnt" op="equ" val="2">
                            <dgm:alg type="cycle">
                              <dgm:param type="ctrShpMap" val="fNode"/>
                              <dgm:param type="stAng" val="315"/>
                              <dgm:param type="spanAng" val="90"/>
                            </dgm:alg>
                          </dgm:if>
                          <dgm:else name="Name78">
                            <dgm:alg type="cycle">
                              <dgm:param type="ctrShpMap" val="fNode"/>
                              <dgm:param type="stAng" val="270"/>
                              <dgm:param type="spanAng" val="180"/>
                            </dgm:alg>
                          </dgm:else>
                        </dgm:choose>
                      </dgm:if>
                      <dgm:if name="Name79" axis="ch" ptType="node" func="cnt" op="equ" val="4">
                        <dgm:choose name="Name80">
                          <dgm:if name="Name81" axis="ch ch" ptType="node node" st="1 1" cnt="1 0" func="cnt" op="equ" val="1">
                            <dgm:alg type="cycle">
                              <dgm:param type="ctrShpMap" val="fNode"/>
                              <dgm:param type="stAng" val="0"/>
                            </dgm:alg>
                          </dgm:if>
                          <dgm:if name="Name82" axis="ch ch" ptType="node node" st="1 1" cnt="1 0" func="cnt" op="equ" val="2">
                            <dgm:alg type="cycle">
                              <dgm:param type="ctrShpMap" val="fNode"/>
                              <dgm:param type="stAng" val="315"/>
                              <dgm:param type="spanAng" val="90"/>
                            </dgm:alg>
                          </dgm:if>
                          <dgm:else name="Name83">
                            <dgm:alg type="cycle">
                              <dgm:param type="ctrShpMap" val="fNode"/>
                              <dgm:param type="stAng" val="292.5"/>
                              <dgm:param type="spanAng" val="135"/>
                            </dgm:alg>
                          </dgm:else>
                        </dgm:choose>
                      </dgm:if>
                      <dgm:if name="Name84" axis="ch" ptType="node" func="cnt" op="equ" val="5">
                        <dgm:choose name="Name85">
                          <dgm:if name="Name86" axis="ch ch" ptType="node node" st="1 1" cnt="1 0" func="cnt" op="equ" val="1">
                            <dgm:alg type="cycle">
                              <dgm:param type="ctrShpMap" val="fNode"/>
                              <dgm:param type="stAng" val="0"/>
                            </dgm:alg>
                          </dgm:if>
                          <dgm:if name="Name87" axis="ch ch" ptType="node node" st="1 1" cnt="1 0" func="cnt" op="equ" val="2">
                            <dgm:alg type="cycle">
                              <dgm:param type="ctrShpMap" val="fNode"/>
                              <dgm:param type="stAng" val="315"/>
                              <dgm:param type="spanAng" val="90"/>
                            </dgm:alg>
                          </dgm:if>
                          <dgm:else name="Name88">
                            <dgm:alg type="cycle">
                              <dgm:param type="ctrShpMap" val="fNode"/>
                              <dgm:param type="stAng" val="0"/>
                              <dgm:param type="spanAng" val="360"/>
                            </dgm:alg>
                          </dgm:else>
                        </dgm:choose>
                      </dgm:if>
                      <dgm:if name="Name89" axis="ch" ptType="node" func="cnt" op="equ" val="6">
                        <dgm:choose name="Name90">
                          <dgm:if name="Name91" axis="ch ch" ptType="node node" st="1 1" cnt="1 0" func="cnt" op="equ" val="1">
                            <dgm:alg type="cycle">
                              <dgm:param type="ctrShpMap" val="fNode"/>
                              <dgm:param type="stAng" val="0"/>
                            </dgm:alg>
                          </dgm:if>
                          <dgm:if name="Name92" axis="ch ch" ptType="node node" st="1 1" cnt="1 0" func="cnt" op="equ" val="2">
                            <dgm:alg type="cycle">
                              <dgm:param type="ctrShpMap" val="fNode"/>
                              <dgm:param type="stAng" val="315"/>
                              <dgm:param type="spanAng" val="90"/>
                            </dgm:alg>
                          </dgm:if>
                          <dgm:else name="Name93">
                            <dgm:alg type="cycle">
                              <dgm:param type="ctrShpMap" val="fNode"/>
                              <dgm:param type="stAng" val="0"/>
                              <dgm:param type="spanAng" val="360"/>
                            </dgm:alg>
                          </dgm:else>
                        </dgm:choose>
                      </dgm:if>
                      <dgm:if name="Name94" axis="ch" ptType="node" func="cnt" op="gte" val="7">
                        <dgm:choose name="Name95">
                          <dgm:if name="Name96" axis="ch ch" ptType="node node" st="1 1" cnt="1 0" func="cnt" op="equ" val="1">
                            <dgm:alg type="cycle">
                              <dgm:param type="ctrShpMap" val="fNode"/>
                              <dgm:param type="stAng" val="0"/>
                            </dgm:alg>
                          </dgm:if>
                          <dgm:if name="Name97" axis="ch ch" ptType="node node" st="1 1" cnt="1 0" func="cnt" op="equ" val="2">
                            <dgm:alg type="cycle">
                              <dgm:param type="ctrShpMap" val="fNode"/>
                              <dgm:param type="stAng" val="315"/>
                              <dgm:param type="spanAng" val="90"/>
                            </dgm:alg>
                          </dgm:if>
                          <dgm:else name="Name98">
                            <dgm:alg type="cycle">
                              <dgm:param type="ctrShpMap" val="fNode"/>
                              <dgm:param type="stAng" val="0"/>
                              <dgm:param type="spanAng" val="360"/>
                            </dgm:alg>
                          </dgm:else>
                        </dgm:choose>
                      </dgm:if>
                      <dgm:else name="Name99"/>
                    </dgm:choose>
                  </dgm:if>
                  <dgm:else name="Name100">
                    <dgm:choose name="Name101">
                      <dgm:if name="Name102" axis="ch" ptType="node" func="cnt" op="equ" val="1">
                        <dgm:choose name="Name103">
                          <dgm:if name="Name104" axis="ch ch" ptType="node node" st="1 1" cnt="1 0" func="cnt" op="equ" val="1">
                            <dgm:alg type="cycle">
                              <dgm:param type="ctrShpMap" val="fNode"/>
                              <dgm:param type="stAng" val="270"/>
                            </dgm:alg>
                          </dgm:if>
                          <dgm:if name="Name105" axis="ch ch" ptType="node node" st="1 1" cnt="1 0" func="cnt" op="equ" val="2">
                            <dgm:alg type="cycle">
                              <dgm:param type="ctrShpMap" val="fNode"/>
                              <dgm:param type="stAng" val="315"/>
                              <dgm:param type="spanAng" val="-90"/>
                            </dgm:alg>
                          </dgm:if>
                          <dgm:else name="Name106">
                            <dgm:alg type="cycle">
                              <dgm:param type="ctrShpMap" val="fNode"/>
                              <dgm:param type="stAng" val="0"/>
                              <dgm:param type="spanAng" val="-180"/>
                            </dgm:alg>
                          </dgm:else>
                        </dgm:choose>
                      </dgm:if>
                      <dgm:if name="Name107" axis="ch" ptType="node" func="cnt" op="equ" val="2">
                        <dgm:choose name="Name108">
                          <dgm:if name="Name109" axis="ch ch" ptType="node node" st="1 1" cnt="1 0" func="cnt" op="equ" val="1">
                            <dgm:alg type="cycle">
                              <dgm:param type="ctrShpMap" val="fNode"/>
                              <dgm:param type="stAng" val="0"/>
                            </dgm:alg>
                          </dgm:if>
                          <dgm:if name="Name110" axis="ch ch" ptType="node node" st="1 1" cnt="1 0" func="cnt" op="equ" val="2">
                            <dgm:alg type="cycle">
                              <dgm:param type="ctrShpMap" val="fNode"/>
                              <dgm:param type="stAng" val="45"/>
                              <dgm:param type="spanAng" val="-90"/>
                            </dgm:alg>
                          </dgm:if>
                          <dgm:else name="Name111">
                            <dgm:alg type="cycle">
                              <dgm:param type="ctrShpMap" val="fNode"/>
                              <dgm:param type="stAng" val="90"/>
                              <dgm:param type="spanAng" val="-180"/>
                            </dgm:alg>
                          </dgm:else>
                        </dgm:choose>
                      </dgm:if>
                      <dgm:if name="Name112" axis="ch" ptType="node" func="cnt" op="equ" val="3">
                        <dgm:choose name="Name113">
                          <dgm:if name="Name114" axis="ch ch" ptType="node node" st="1 1" cnt="1 0" func="cnt" op="equ" val="1">
                            <dgm:alg type="cycle">
                              <dgm:param type="ctrShpMap" val="fNode"/>
                              <dgm:param type="stAng" val="0"/>
                            </dgm:alg>
                          </dgm:if>
                          <dgm:if name="Name115" axis="ch ch" ptType="node node" st="1 1" cnt="1 0" func="cnt" op="equ" val="2">
                            <dgm:alg type="cycle">
                              <dgm:param type="ctrShpMap" val="fNode"/>
                              <dgm:param type="stAng" val="45"/>
                              <dgm:param type="spanAng" val="-90"/>
                            </dgm:alg>
                          </dgm:if>
                          <dgm:else name="Name116">
                            <dgm:alg type="cycle">
                              <dgm:param type="ctrShpMap" val="fNode"/>
                              <dgm:param type="stAng" val="90"/>
                              <dgm:param type="spanAng" val="-180"/>
                            </dgm:alg>
                          </dgm:else>
                        </dgm:choose>
                      </dgm:if>
                      <dgm:if name="Name117" axis="ch" ptType="node" func="cnt" op="equ" val="4">
                        <dgm:choose name="Name118">
                          <dgm:if name="Name119" axis="ch ch" ptType="node node" st="1 1" cnt="1 0" func="cnt" op="equ" val="1">
                            <dgm:alg type="cycle">
                              <dgm:param type="ctrShpMap" val="fNode"/>
                              <dgm:param type="stAng" val="0"/>
                            </dgm:alg>
                          </dgm:if>
                          <dgm:if name="Name120" axis="ch ch" ptType="node node" st="1 1" cnt="1 0" func="cnt" op="equ" val="2">
                            <dgm:alg type="cycle">
                              <dgm:param type="ctrShpMap" val="fNode"/>
                              <dgm:param type="stAng" val="45"/>
                              <dgm:param type="spanAng" val="-90"/>
                            </dgm:alg>
                          </dgm:if>
                          <dgm:else name="Name121">
                            <dgm:alg type="cycle">
                              <dgm:param type="ctrShpMap" val="fNode"/>
                              <dgm:param type="stAng" val="67.5"/>
                              <dgm:param type="spanAng" val="-135"/>
                            </dgm:alg>
                          </dgm:else>
                        </dgm:choose>
                      </dgm:if>
                      <dgm:if name="Name122" axis="ch" ptType="node" func="cnt" op="equ" val="5">
                        <dgm:choose name="Name123">
                          <dgm:if name="Name124" axis="ch ch" ptType="node node" st="1 1" cnt="1 0" func="cnt" op="equ" val="1">
                            <dgm:alg type="cycle">
                              <dgm:param type="ctrShpMap" val="fNode"/>
                              <dgm:param type="stAng" val="0"/>
                            </dgm:alg>
                          </dgm:if>
                          <dgm:if name="Name125" axis="ch ch" ptType="node node" st="1 1" cnt="1 0" func="cnt" op="equ" val="2">
                            <dgm:alg type="cycle">
                              <dgm:param type="ctrShpMap" val="fNode"/>
                              <dgm:param type="stAng" val="45"/>
                              <dgm:param type="spanAng" val="-90"/>
                            </dgm:alg>
                          </dgm:if>
                          <dgm:else name="Name126">
                            <dgm:alg type="cycle">
                              <dgm:param type="ctrShpMap" val="fNode"/>
                              <dgm:param type="stAng" val="0"/>
                              <dgm:param type="spanAng" val="-360"/>
                            </dgm:alg>
                          </dgm:else>
                        </dgm:choose>
                      </dgm:if>
                      <dgm:if name="Name127" axis="ch" ptType="node" func="cnt" op="equ" val="6">
                        <dgm:choose name="Name128">
                          <dgm:if name="Name129" axis="ch ch" ptType="node node" st="1 1" cnt="1 0" func="cnt" op="equ" val="1">
                            <dgm:alg type="cycle">
                              <dgm:param type="ctrShpMap" val="fNode"/>
                              <dgm:param type="stAng" val="0"/>
                            </dgm:alg>
                          </dgm:if>
                          <dgm:if name="Name130" axis="ch ch" ptType="node node" st="1 1" cnt="1 0" func="cnt" op="equ" val="2">
                            <dgm:alg type="cycle">
                              <dgm:param type="ctrShpMap" val="fNode"/>
                              <dgm:param type="stAng" val="45"/>
                              <dgm:param type="spanAng" val="-90"/>
                            </dgm:alg>
                          </dgm:if>
                          <dgm:else name="Name131">
                            <dgm:alg type="cycle">
                              <dgm:param type="ctrShpMap" val="fNode"/>
                              <dgm:param type="stAng" val="0"/>
                              <dgm:param type="spanAng" val="-360"/>
                            </dgm:alg>
                          </dgm:else>
                        </dgm:choose>
                      </dgm:if>
                      <dgm:if name="Name132" axis="ch" ptType="node" func="cnt" op="gte" val="7">
                        <dgm:choose name="Name133">
                          <dgm:if name="Name134" axis="ch ch" ptType="node node" st="1 1" cnt="1 0" func="cnt" op="equ" val="1">
                            <dgm:alg type="cycle">
                              <dgm:param type="ctrShpMap" val="fNode"/>
                              <dgm:param type="stAng" val="0"/>
                            </dgm:alg>
                          </dgm:if>
                          <dgm:if name="Name135" axis="ch ch" ptType="node node" st="1 1" cnt="1 0" func="cnt" op="equ" val="2">
                            <dgm:alg type="cycle">
                              <dgm:param type="ctrShpMap" val="fNode"/>
                              <dgm:param type="stAng" val="45"/>
                              <dgm:param type="spanAng" val="-90"/>
                            </dgm:alg>
                          </dgm:if>
                          <dgm:else name="Name136">
                            <dgm:alg type="cycle">
                              <dgm:param type="ctrShpMap" val="fNode"/>
                              <dgm:param type="stAng" val="0"/>
                              <dgm:param type="spanAng" val="-360"/>
                            </dgm:alg>
                          </dgm:else>
                        </dgm:choose>
                      </dgm:if>
                      <dgm:else name="Name137"/>
                    </dgm:choose>
                  </dgm:else>
                </dgm:choose>
                <dgm:shape xmlns:r="http://schemas.openxmlformats.org/officeDocument/2006/relationships" r:blip="">
                  <dgm:adjLst/>
                </dgm:shape>
                <dgm:presOf/>
                <dgm:constrLst>
                  <dgm:constr type="sp" refType="w" fact="0.1"/>
                  <dgm:constr type="sibSp" refType="w" fact="0.1"/>
                </dgm:constrLst>
                <dgm:forEach name="Name138" axis="ch" ptType="node" cnt="1">
                  <dgm:layoutNode name="childCenter1"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139" axis="ch">
                    <dgm:forEach name="Name140" axis="self" ptType="parTrans">
                      <dgm:layoutNode name="Name141">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142" axis="self" ptType="node">
                      <dgm:layoutNode name="text1"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143" axis="ch" ptType="parTrans" cnt="1">
                <dgm:layoutNode name="Name144">
                  <dgm:alg type="conn">
                    <dgm:param type="dim" val="1D"/>
                    <dgm:param type="begPts" val="auto"/>
                    <dgm:param type="endPts" val="auto"/>
                    <dgm:param type="endSty" val="noArr"/>
                    <dgm:param type="srcNode" val="textCenter"/>
                    <dgm:param type="dstNode" val="childCenter1"/>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145"/>
          </dgm:choose>
          <dgm:choose name="Name146">
            <dgm:if name="Name147" axis="ch" ptType="node" func="cnt" op="gte" val="2">
              <dgm:layoutNode name="cycle_2">
                <dgm:choose name="Name148">
                  <dgm:if name="Name149" func="var" arg="dir" op="equ" val="norm">
                    <dgm:choose name="Name150">
                      <dgm:if name="Name151" axis="ch" ptType="node" func="cnt" op="equ" val="2">
                        <dgm:choose name="Name152">
                          <dgm:if name="Name153" axis="ch ch" ptType="node node" st="2 1" cnt="1 0" func="cnt" op="equ" val="1">
                            <dgm:alg type="cycle">
                              <dgm:param type="ctrShpMap" val="fNode"/>
                              <dgm:param type="stAng" val="180"/>
                            </dgm:alg>
                          </dgm:if>
                          <dgm:if name="Name154" axis="ch ch" ptType="node node" st="2 1" cnt="1 0" func="cnt" op="equ" val="2">
                            <dgm:alg type="cycle">
                              <dgm:param type="ctrShpMap" val="fNode"/>
                              <dgm:param type="stAng" val="135"/>
                              <dgm:param type="spanAng" val="90"/>
                            </dgm:alg>
                          </dgm:if>
                          <dgm:else name="Name155">
                            <dgm:alg type="cycle">
                              <dgm:param type="ctrShpMap" val="fNode"/>
                              <dgm:param type="stAng" val="90"/>
                              <dgm:param type="spanAng" val="180"/>
                            </dgm:alg>
                          </dgm:else>
                        </dgm:choose>
                      </dgm:if>
                      <dgm:if name="Name156" axis="ch" ptType="node" func="cnt" op="equ" val="3">
                        <dgm:choose name="Name157">
                          <dgm:if name="Name158" axis="ch ch" ptType="node node" st="2 1" cnt="1 0" func="cnt" op="equ" val="1">
                            <dgm:alg type="cycle">
                              <dgm:param type="ctrShpMap" val="fNode"/>
                              <dgm:param type="stAng" val="120"/>
                              <dgm:param type="horzAlign" val="r"/>
                              <dgm:param type="vertAlign" val="b"/>
                            </dgm:alg>
                          </dgm:if>
                          <dgm:if name="Name159" axis="ch ch" ptType="node node" st="2 1" cnt="1 0" func="cnt" op="equ" val="2">
                            <dgm:alg type="cycle">
                              <dgm:param type="ctrShpMap" val="fNode"/>
                              <dgm:param type="stAng" val="75"/>
                              <dgm:param type="spanAng" val="90"/>
                              <dgm:param type="horzAlign" val="r"/>
                              <dgm:param type="vertAlign" val="b"/>
                            </dgm:alg>
                          </dgm:if>
                          <dgm:else name="Name160">
                            <dgm:alg type="cycle">
                              <dgm:param type="ctrShpMap" val="fNode"/>
                              <dgm:param type="stAng" val="30"/>
                              <dgm:param type="spanAng" val="180"/>
                            </dgm:alg>
                          </dgm:else>
                        </dgm:choose>
                      </dgm:if>
                      <dgm:if name="Name161" axis="ch" ptType="node" func="cnt" op="equ" val="4">
                        <dgm:choose name="Name162">
                          <dgm:if name="Name163" axis="ch ch" ptType="node node" st="2 1" cnt="1 0" func="cnt" op="equ" val="1">
                            <dgm:alg type="cycle">
                              <dgm:param type="ctrShpMap" val="fNode"/>
                              <dgm:param type="stAng" val="90"/>
                            </dgm:alg>
                          </dgm:if>
                          <dgm:if name="Name164" axis="ch ch" ptType="node node" st="2 1" cnt="1 0" func="cnt" op="equ" val="2">
                            <dgm:alg type="cycle">
                              <dgm:param type="ctrShpMap" val="fNode"/>
                              <dgm:param type="stAng" val="45"/>
                              <dgm:param type="spanAng" val="90"/>
                            </dgm:alg>
                          </dgm:if>
                          <dgm:else name="Name165">
                            <dgm:alg type="cycle">
                              <dgm:param type="ctrShpMap" val="fNode"/>
                              <dgm:param type="stAng" val="22.5"/>
                              <dgm:param type="spanAng" val="135"/>
                            </dgm:alg>
                          </dgm:else>
                        </dgm:choose>
                      </dgm:if>
                      <dgm:if name="Name166" axis="ch" ptType="node" func="cnt" op="equ" val="5">
                        <dgm:choose name="Name167">
                          <dgm:if name="Name168" axis="ch ch" ptType="node node" st="2 1" cnt="1 0" func="cnt" op="equ" val="1">
                            <dgm:alg type="cycle">
                              <dgm:param type="ctrShpMap" val="fNode"/>
                              <dgm:param type="stAng" val="72"/>
                            </dgm:alg>
                          </dgm:if>
                          <dgm:if name="Name169" axis="ch ch" ptType="node node" st="2 1" cnt="1 0" func="cnt" op="equ" val="2">
                            <dgm:alg type="cycle">
                              <dgm:param type="ctrShpMap" val="fNode"/>
                              <dgm:param type="stAng" val="27"/>
                              <dgm:param type="spanAng" val="90"/>
                            </dgm:alg>
                          </dgm:if>
                          <dgm:else name="Name170">
                            <dgm:alg type="cycle">
                              <dgm:param type="ctrShpMap" val="fNode"/>
                              <dgm:param type="stAng" val="0"/>
                              <dgm:param type="spanAng" val="360"/>
                            </dgm:alg>
                          </dgm:else>
                        </dgm:choose>
                      </dgm:if>
                      <dgm:if name="Name171" axis="ch" ptType="node" func="cnt" op="equ" val="6">
                        <dgm:choose name="Name172">
                          <dgm:if name="Name173" axis="ch ch" ptType="node node" st="2 1" cnt="1 0" func="cnt" op="equ" val="1">
                            <dgm:alg type="cycle">
                              <dgm:param type="ctrShpMap" val="fNode"/>
                              <dgm:param type="stAng" val="60"/>
                            </dgm:alg>
                          </dgm:if>
                          <dgm:if name="Name174" axis="ch ch" ptType="node node" st="2 1" cnt="1 0" func="cnt" op="equ" val="2">
                            <dgm:alg type="cycle">
                              <dgm:param type="ctrShpMap" val="fNode"/>
                              <dgm:param type="stAng" val="15"/>
                              <dgm:param type="spanAng" val="90"/>
                            </dgm:alg>
                          </dgm:if>
                          <dgm:else name="Name175">
                            <dgm:alg type="cycle">
                              <dgm:param type="ctrShpMap" val="fNode"/>
                              <dgm:param type="stAng" val="0"/>
                              <dgm:param type="spanAng" val="360"/>
                            </dgm:alg>
                          </dgm:else>
                        </dgm:choose>
                      </dgm:if>
                      <dgm:if name="Name176" axis="ch" ptType="node" func="cnt" op="gte" val="7">
                        <dgm:choose name="Name177">
                          <dgm:if name="Name178" axis="ch ch" ptType="node node" st="2 1" cnt="1 0" func="cnt" op="equ" val="1">
                            <dgm:alg type="cycle">
                              <dgm:param type="ctrShpMap" val="fNode"/>
                              <dgm:param type="stAng" val="51"/>
                            </dgm:alg>
                          </dgm:if>
                          <dgm:if name="Name179" axis="ch ch" ptType="node node" st="2 1" cnt="1 0" func="cnt" op="equ" val="2">
                            <dgm:alg type="cycle">
                              <dgm:param type="ctrShpMap" val="fNode"/>
                              <dgm:param type="stAng" val="6"/>
                              <dgm:param type="spanAng" val="90"/>
                            </dgm:alg>
                          </dgm:if>
                          <dgm:else name="Name180">
                            <dgm:alg type="cycle">
                              <dgm:param type="ctrShpMap" val="fNode"/>
                              <dgm:param type="stAng" val="0"/>
                              <dgm:param type="spanAng" val="360"/>
                            </dgm:alg>
                          </dgm:else>
                        </dgm:choose>
                      </dgm:if>
                      <dgm:else name="Name181"/>
                    </dgm:choose>
                  </dgm:if>
                  <dgm:else name="Name182">
                    <dgm:choose name="Name183">
                      <dgm:if name="Name184" axis="ch" ptType="node" func="cnt" op="equ" val="2">
                        <dgm:choose name="Name185">
                          <dgm:if name="Name186" axis="ch ch" ptType="node node" st="2 1" cnt="1 0" func="cnt" op="equ" val="1">
                            <dgm:alg type="cycle">
                              <dgm:param type="ctrShpMap" val="fNode"/>
                              <dgm:param type="stAng" val="180"/>
                            </dgm:alg>
                          </dgm:if>
                          <dgm:if name="Name187" axis="ch ch" ptType="node node" st="2 1" cnt="1 0" func="cnt" op="equ" val="2">
                            <dgm:alg type="cycle">
                              <dgm:param type="ctrShpMap" val="fNode"/>
                              <dgm:param type="stAng" val="225"/>
                              <dgm:param type="spanAng" val="-90"/>
                            </dgm:alg>
                          </dgm:if>
                          <dgm:else name="Name188">
                            <dgm:alg type="cycle">
                              <dgm:param type="ctrShpMap" val="fNode"/>
                              <dgm:param type="stAng" val="270"/>
                              <dgm:param type="spanAng" val="-180"/>
                            </dgm:alg>
                          </dgm:else>
                        </dgm:choose>
                      </dgm:if>
                      <dgm:if name="Name189" axis="ch" ptType="node" func="cnt" op="equ" val="3">
                        <dgm:choose name="Name190">
                          <dgm:if name="Name191" axis="ch ch" ptType="node node" st="2 1" cnt="1 0" func="cnt" op="equ" val="1">
                            <dgm:alg type="cycle">
                              <dgm:param type="ctrShpMap" val="fNode"/>
                              <dgm:param type="stAng" val="240"/>
                              <dgm:param type="horzAlign" val="l"/>
                              <dgm:param type="vertAlign" val="b"/>
                            </dgm:alg>
                          </dgm:if>
                          <dgm:if name="Name192" axis="ch ch" ptType="node node" st="2 1" cnt="1 0" func="cnt" op="equ" val="2">
                            <dgm:alg type="cycle">
                              <dgm:param type="ctrShpMap" val="fNode"/>
                              <dgm:param type="stAng" val="285"/>
                              <dgm:param type="spanAng" val="-90"/>
                              <dgm:param type="horzAlign" val="l"/>
                              <dgm:param type="vertAlign" val="b"/>
                            </dgm:alg>
                          </dgm:if>
                          <dgm:else name="Name193">
                            <dgm:alg type="cycle">
                              <dgm:param type="ctrShpMap" val="fNode"/>
                              <dgm:param type="stAng" val="330"/>
                              <dgm:param type="spanAng" val="-180"/>
                            </dgm:alg>
                          </dgm:else>
                        </dgm:choose>
                      </dgm:if>
                      <dgm:if name="Name194" axis="ch" ptType="node" func="cnt" op="equ" val="4">
                        <dgm:choose name="Name195">
                          <dgm:if name="Name196" axis="ch ch" ptType="node node" st="2 1" cnt="1 0" func="cnt" op="equ" val="1">
                            <dgm:alg type="cycle">
                              <dgm:param type="ctrShpMap" val="fNode"/>
                              <dgm:param type="stAng" val="270"/>
                            </dgm:alg>
                          </dgm:if>
                          <dgm:if name="Name197" axis="ch ch" ptType="node node" st="2 1" cnt="1 0" func="cnt" op="equ" val="2">
                            <dgm:alg type="cycle">
                              <dgm:param type="ctrShpMap" val="fNode"/>
                              <dgm:param type="stAng" val="315"/>
                              <dgm:param type="spanAng" val="-90"/>
                            </dgm:alg>
                          </dgm:if>
                          <dgm:else name="Name198">
                            <dgm:alg type="cycle">
                              <dgm:param type="ctrShpMap" val="fNode"/>
                              <dgm:param type="stAng" val="337.5"/>
                              <dgm:param type="spanAng" val="-135"/>
                            </dgm:alg>
                          </dgm:else>
                        </dgm:choose>
                      </dgm:if>
                      <dgm:if name="Name199" axis="ch" ptType="node" func="cnt" op="equ" val="5">
                        <dgm:choose name="Name200">
                          <dgm:if name="Name201" axis="ch ch" ptType="node node" st="2 1" cnt="1 0" func="cnt" op="equ" val="1">
                            <dgm:alg type="cycle">
                              <dgm:param type="ctrShpMap" val="fNode"/>
                              <dgm:param type="stAng" val="288"/>
                            </dgm:alg>
                          </dgm:if>
                          <dgm:if name="Name202" axis="ch ch" ptType="node node" st="2 1" cnt="1 0" func="cnt" op="equ" val="2">
                            <dgm:alg type="cycle">
                              <dgm:param type="ctrShpMap" val="fNode"/>
                              <dgm:param type="stAng" val="333"/>
                              <dgm:param type="spanAng" val="-90"/>
                            </dgm:alg>
                          </dgm:if>
                          <dgm:else name="Name203">
                            <dgm:alg type="cycle">
                              <dgm:param type="ctrShpMap" val="fNode"/>
                              <dgm:param type="stAng" val="0"/>
                              <dgm:param type="spanAng" val="-360"/>
                            </dgm:alg>
                          </dgm:else>
                        </dgm:choose>
                      </dgm:if>
                      <dgm:if name="Name204" axis="ch" ptType="node" func="cnt" op="equ" val="6">
                        <dgm:choose name="Name205">
                          <dgm:if name="Name206" axis="ch ch" ptType="node node" st="2 1" cnt="1 0" func="cnt" op="equ" val="1">
                            <dgm:alg type="cycle">
                              <dgm:param type="ctrShpMap" val="fNode"/>
                              <dgm:param type="stAng" val="300"/>
                            </dgm:alg>
                          </dgm:if>
                          <dgm:if name="Name207" axis="ch ch" ptType="node node" st="2 1" cnt="1 0" func="cnt" op="equ" val="2">
                            <dgm:alg type="cycle">
                              <dgm:param type="ctrShpMap" val="fNode"/>
                              <dgm:param type="stAng" val="345"/>
                              <dgm:param type="spanAng" val="-90"/>
                            </dgm:alg>
                          </dgm:if>
                          <dgm:else name="Name208">
                            <dgm:alg type="cycle">
                              <dgm:param type="ctrShpMap" val="fNode"/>
                              <dgm:param type="stAng" val="0"/>
                              <dgm:param type="spanAng" val="-360"/>
                            </dgm:alg>
                          </dgm:else>
                        </dgm:choose>
                      </dgm:if>
                      <dgm:if name="Name209" axis="ch" ptType="node" func="cnt" op="gte" val="7">
                        <dgm:choose name="Name210">
                          <dgm:if name="Name211" axis="ch ch" ptType="node node" st="2 1" cnt="1 0" func="cnt" op="equ" val="1">
                            <dgm:alg type="cycle">
                              <dgm:param type="ctrShpMap" val="fNode"/>
                              <dgm:param type="stAng" val="308"/>
                            </dgm:alg>
                          </dgm:if>
                          <dgm:if name="Name212" axis="ch ch" ptType="node node" st="2 1" cnt="1 0" func="cnt" op="equ" val="2">
                            <dgm:alg type="cycle">
                              <dgm:param type="ctrShpMap" val="fNode"/>
                              <dgm:param type="stAng" val="353"/>
                              <dgm:param type="spanAng" val="-90"/>
                            </dgm:alg>
                          </dgm:if>
                          <dgm:else name="Name213">
                            <dgm:alg type="cycle">
                              <dgm:param type="ctrShpMap" val="fNode"/>
                              <dgm:param type="stAng" val="0"/>
                              <dgm:param type="spanAng" val="-360"/>
                            </dgm:alg>
                          </dgm:else>
                        </dgm:choose>
                      </dgm:if>
                      <dgm:else name="Name214"/>
                    </dgm:choose>
                  </dgm:else>
                </dgm:choose>
                <dgm:shape xmlns:r="http://schemas.openxmlformats.org/officeDocument/2006/relationships" r:blip="">
                  <dgm:adjLst/>
                </dgm:shape>
                <dgm:presOf/>
                <dgm:constrLst>
                  <dgm:constr type="sp" refType="w" fact="0.1"/>
                  <dgm:constr type="sibSp" refType="w" fact="0.1"/>
                </dgm:constrLst>
                <dgm:forEach name="Name215" axis="ch" ptType="node" st="2" cnt="1">
                  <dgm:layoutNode name="childCenter2"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216" axis="ch">
                    <dgm:forEach name="Name217" axis="self" ptType="parTrans">
                      <dgm:layoutNode name="Name218">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219" axis="self" ptType="node">
                      <dgm:layoutNode name="text2"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220" axis="ch" ptType="parTrans" st="2" cnt="1">
                <dgm:layoutNode name="Name221">
                  <dgm:alg type="conn">
                    <dgm:param type="dim" val="1D"/>
                    <dgm:param type="begPts" val="auto"/>
                    <dgm:param type="endPts" val="auto"/>
                    <dgm:param type="endSty" val="noArr"/>
                    <dgm:param type="srcNode" val="textCenter"/>
                    <dgm:param type="dstNode" val="childCenter2"/>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222"/>
          </dgm:choose>
          <dgm:choose name="Name223">
            <dgm:if name="Name224" axis="ch" ptType="node" func="cnt" op="gte" val="3">
              <dgm:layoutNode name="cycle_3">
                <dgm:choose name="Name225">
                  <dgm:if name="Name226" func="var" arg="dir" op="equ" val="norm">
                    <dgm:choose name="Name227">
                      <dgm:if name="Name228" axis="ch" ptType="node" func="cnt" op="equ" val="3">
                        <dgm:choose name="Name229">
                          <dgm:if name="Name230" axis="ch ch" ptType="node node" st="3 1" cnt="1 0" func="cnt" op="equ" val="1">
                            <dgm:alg type="cycle">
                              <dgm:param type="ctrShpMap" val="fNode"/>
                              <dgm:param type="stAng" val="240"/>
                              <dgm:param type="horzAlign" val="l"/>
                              <dgm:param type="vertAlign" val="b"/>
                            </dgm:alg>
                          </dgm:if>
                          <dgm:if name="Name231" axis="ch ch" ptType="node node" st="3 1" cnt="1 0" func="cnt" op="equ" val="2">
                            <dgm:alg type="cycle">
                              <dgm:param type="ctrShpMap" val="fNode"/>
                              <dgm:param type="stAng" val="195"/>
                              <dgm:param type="spanAng" val="90"/>
                              <dgm:param type="horzAlign" val="l"/>
                              <dgm:param type="vertAlign" val="b"/>
                            </dgm:alg>
                          </dgm:if>
                          <dgm:else name="Name232">
                            <dgm:alg type="cycle">
                              <dgm:param type="ctrShpMap" val="fNode"/>
                              <dgm:param type="stAng" val="150"/>
                              <dgm:param type="spanAng" val="180"/>
                            </dgm:alg>
                          </dgm:else>
                        </dgm:choose>
                      </dgm:if>
                      <dgm:if name="Name233" axis="ch" ptType="node" func="cnt" op="equ" val="4">
                        <dgm:choose name="Name234">
                          <dgm:if name="Name235" axis="ch ch" ptType="node node" st="3 1" cnt="1 0" func="cnt" op="equ" val="1">
                            <dgm:alg type="cycle">
                              <dgm:param type="ctrShpMap" val="fNode"/>
                              <dgm:param type="stAng" val="180"/>
                            </dgm:alg>
                          </dgm:if>
                          <dgm:if name="Name236" axis="ch ch" ptType="node node" st="3 1" cnt="1 0" func="cnt" op="equ" val="2">
                            <dgm:alg type="cycle">
                              <dgm:param type="ctrShpMap" val="fNode"/>
                              <dgm:param type="stAng" val="135"/>
                              <dgm:param type="spanAng" val="90"/>
                            </dgm:alg>
                          </dgm:if>
                          <dgm:else name="Name237">
                            <dgm:alg type="cycle">
                              <dgm:param type="ctrShpMap" val="fNode"/>
                              <dgm:param type="stAng" val="112.5"/>
                              <dgm:param type="spanAng" val="135"/>
                            </dgm:alg>
                          </dgm:else>
                        </dgm:choose>
                      </dgm:if>
                      <dgm:if name="Name238" axis="ch" ptType="node" func="cnt" op="equ" val="5">
                        <dgm:choose name="Name239">
                          <dgm:if name="Name240" axis="ch ch" ptType="node node" st="3 1" cnt="1 0" func="cnt" op="equ" val="1">
                            <dgm:alg type="cycle">
                              <dgm:param type="ctrShpMap" val="fNode"/>
                              <dgm:param type="stAng" val="144"/>
                            </dgm:alg>
                          </dgm:if>
                          <dgm:if name="Name241" axis="ch ch" ptType="node node" st="3 1" cnt="1 0" func="cnt" op="equ" val="2">
                            <dgm:alg type="cycle">
                              <dgm:param type="ctrShpMap" val="fNode"/>
                              <dgm:param type="stAng" val="99"/>
                              <dgm:param type="spanAng" val="90"/>
                            </dgm:alg>
                          </dgm:if>
                          <dgm:else name="Name242">
                            <dgm:alg type="cycle">
                              <dgm:param type="ctrShpMap" val="fNode"/>
                              <dgm:param type="stAng" val="0"/>
                              <dgm:param type="spanAng" val="360"/>
                            </dgm:alg>
                          </dgm:else>
                        </dgm:choose>
                      </dgm:if>
                      <dgm:if name="Name243" axis="ch" ptType="node" func="cnt" op="equ" val="6">
                        <dgm:choose name="Name244">
                          <dgm:if name="Name245" axis="ch ch" ptType="node node" st="3 1" cnt="1 0" func="cnt" op="equ" val="1">
                            <dgm:alg type="cycle">
                              <dgm:param type="ctrShpMap" val="fNode"/>
                              <dgm:param type="stAng" val="120"/>
                            </dgm:alg>
                          </dgm:if>
                          <dgm:if name="Name246" axis="ch ch" ptType="node node" st="3 1" cnt="1 0" func="cnt" op="equ" val="2">
                            <dgm:alg type="cycle">
                              <dgm:param type="ctrShpMap" val="fNode"/>
                              <dgm:param type="stAng" val="75"/>
                              <dgm:param type="spanAng" val="90"/>
                            </dgm:alg>
                          </dgm:if>
                          <dgm:else name="Name247">
                            <dgm:alg type="cycle">
                              <dgm:param type="ctrShpMap" val="fNode"/>
                              <dgm:param type="stAng" val="0"/>
                              <dgm:param type="spanAng" val="360"/>
                            </dgm:alg>
                          </dgm:else>
                        </dgm:choose>
                      </dgm:if>
                      <dgm:if name="Name248" axis="ch" ptType="node" func="cnt" op="gte" val="7">
                        <dgm:choose name="Name249">
                          <dgm:if name="Name250" axis="ch ch" ptType="node node" st="3 1" cnt="1 0" func="cnt" op="equ" val="1">
                            <dgm:alg type="cycle">
                              <dgm:param type="ctrShpMap" val="fNode"/>
                              <dgm:param type="stAng" val="102"/>
                            </dgm:alg>
                          </dgm:if>
                          <dgm:if name="Name251" axis="ch ch" ptType="node node" st="3 1" cnt="1 0" func="cnt" op="equ" val="2">
                            <dgm:alg type="cycle">
                              <dgm:param type="ctrShpMap" val="fNode"/>
                              <dgm:param type="stAng" val="57"/>
                              <dgm:param type="spanAng" val="90"/>
                            </dgm:alg>
                          </dgm:if>
                          <dgm:else name="Name252">
                            <dgm:alg type="cycle">
                              <dgm:param type="ctrShpMap" val="fNode"/>
                              <dgm:param type="stAng" val="0"/>
                              <dgm:param type="spanAng" val="360"/>
                            </dgm:alg>
                          </dgm:else>
                        </dgm:choose>
                      </dgm:if>
                      <dgm:else name="Name253"/>
                    </dgm:choose>
                  </dgm:if>
                  <dgm:else name="Name254">
                    <dgm:choose name="Name255">
                      <dgm:if name="Name256" axis="ch" ptType="node" func="cnt" op="equ" val="3">
                        <dgm:choose name="Name257">
                          <dgm:if name="Name258" axis="ch ch" ptType="node node" st="3 1" cnt="1 0" func="cnt" op="equ" val="1">
                            <dgm:alg type="cycle">
                              <dgm:param type="ctrShpMap" val="fNode"/>
                              <dgm:param type="stAng" val="120"/>
                              <dgm:param type="horzAlign" val="r"/>
                              <dgm:param type="vertAlign" val="b"/>
                            </dgm:alg>
                          </dgm:if>
                          <dgm:if name="Name259" axis="ch ch" ptType="node node" st="3 1" cnt="1 0" func="cnt" op="equ" val="2">
                            <dgm:alg type="cycle">
                              <dgm:param type="ctrShpMap" val="fNode"/>
                              <dgm:param type="stAng" val="165"/>
                              <dgm:param type="spanAng" val="-90"/>
                              <dgm:param type="horzAlign" val="r"/>
                              <dgm:param type="vertAlign" val="b"/>
                            </dgm:alg>
                          </dgm:if>
                          <dgm:else name="Name260">
                            <dgm:alg type="cycle">
                              <dgm:param type="ctrShpMap" val="fNode"/>
                              <dgm:param type="stAng" val="210"/>
                              <dgm:param type="spanAng" val="-180"/>
                            </dgm:alg>
                          </dgm:else>
                        </dgm:choose>
                      </dgm:if>
                      <dgm:if name="Name261" axis="ch" ptType="node" func="cnt" op="equ" val="4">
                        <dgm:choose name="Name262">
                          <dgm:if name="Name263" axis="ch ch" ptType="node node" st="3 1" cnt="1 0" func="cnt" op="equ" val="1">
                            <dgm:alg type="cycle">
                              <dgm:param type="ctrShpMap" val="fNode"/>
                              <dgm:param type="stAng" val="180"/>
                            </dgm:alg>
                          </dgm:if>
                          <dgm:if name="Name264" axis="ch ch" ptType="node node" st="3 1" cnt="1 0" func="cnt" op="equ" val="2">
                            <dgm:alg type="cycle">
                              <dgm:param type="ctrShpMap" val="fNode"/>
                              <dgm:param type="stAng" val="225"/>
                              <dgm:param type="spanAng" val="-90"/>
                            </dgm:alg>
                          </dgm:if>
                          <dgm:else name="Name265">
                            <dgm:alg type="cycle">
                              <dgm:param type="ctrShpMap" val="fNode"/>
                              <dgm:param type="stAng" val="247.5"/>
                              <dgm:param type="spanAng" val="-135"/>
                            </dgm:alg>
                          </dgm:else>
                        </dgm:choose>
                      </dgm:if>
                      <dgm:if name="Name266" axis="ch" ptType="node" func="cnt" op="equ" val="5">
                        <dgm:choose name="Name267">
                          <dgm:if name="Name268" axis="ch ch" ptType="node node" st="3 1" cnt="1 0" func="cnt" op="equ" val="1">
                            <dgm:alg type="cycle">
                              <dgm:param type="ctrShpMap" val="fNode"/>
                              <dgm:param type="stAng" val="216"/>
                            </dgm:alg>
                          </dgm:if>
                          <dgm:if name="Name269" axis="ch ch" ptType="node node" st="3 1" cnt="1 0" func="cnt" op="equ" val="2">
                            <dgm:alg type="cycle">
                              <dgm:param type="ctrShpMap" val="fNode"/>
                              <dgm:param type="stAng" val="261"/>
                              <dgm:param type="spanAng" val="-90"/>
                            </dgm:alg>
                          </dgm:if>
                          <dgm:else name="Name270">
                            <dgm:alg type="cycle">
                              <dgm:param type="ctrShpMap" val="fNode"/>
                              <dgm:param type="stAng" val="0"/>
                              <dgm:param type="spanAng" val="-360"/>
                            </dgm:alg>
                          </dgm:else>
                        </dgm:choose>
                      </dgm:if>
                      <dgm:if name="Name271" axis="ch" ptType="node" func="cnt" op="equ" val="6">
                        <dgm:choose name="Name272">
                          <dgm:if name="Name273" axis="ch ch" ptType="node node" st="3 1" cnt="1 0" func="cnt" op="equ" val="1">
                            <dgm:alg type="cycle">
                              <dgm:param type="ctrShpMap" val="fNode"/>
                              <dgm:param type="stAng" val="240"/>
                            </dgm:alg>
                          </dgm:if>
                          <dgm:if name="Name274" axis="ch ch" ptType="node node" st="3 1" cnt="1 0" func="cnt" op="equ" val="2">
                            <dgm:alg type="cycle">
                              <dgm:param type="ctrShpMap" val="fNode"/>
                              <dgm:param type="stAng" val="285"/>
                              <dgm:param type="spanAng" val="-90"/>
                            </dgm:alg>
                          </dgm:if>
                          <dgm:else name="Name275">
                            <dgm:alg type="cycle">
                              <dgm:param type="ctrShpMap" val="fNode"/>
                              <dgm:param type="stAng" val="0"/>
                              <dgm:param type="spanAng" val="-360"/>
                            </dgm:alg>
                          </dgm:else>
                        </dgm:choose>
                      </dgm:if>
                      <dgm:if name="Name276" axis="ch" ptType="node" func="cnt" op="gte" val="7">
                        <dgm:choose name="Name277">
                          <dgm:if name="Name278" axis="ch ch" ptType="node node" st="3 1" cnt="1 0" func="cnt" op="equ" val="1">
                            <dgm:alg type="cycle">
                              <dgm:param type="ctrShpMap" val="fNode"/>
                              <dgm:param type="stAng" val="257"/>
                            </dgm:alg>
                          </dgm:if>
                          <dgm:if name="Name279" axis="ch ch" ptType="node node" st="3 1" cnt="1 0" func="cnt" op="equ" val="2">
                            <dgm:alg type="cycle">
                              <dgm:param type="ctrShpMap" val="fNode"/>
                              <dgm:param type="stAng" val="302"/>
                              <dgm:param type="spanAng" val="-90"/>
                            </dgm:alg>
                          </dgm:if>
                          <dgm:else name="Name280">
                            <dgm:alg type="cycle">
                              <dgm:param type="ctrShpMap" val="fNode"/>
                              <dgm:param type="stAng" val="0"/>
                              <dgm:param type="spanAng" val="-360"/>
                            </dgm:alg>
                          </dgm:else>
                        </dgm:choose>
                      </dgm:if>
                      <dgm:else name="Name281"/>
                    </dgm:choose>
                  </dgm:else>
                </dgm:choose>
                <dgm:shape xmlns:r="http://schemas.openxmlformats.org/officeDocument/2006/relationships" r:blip="">
                  <dgm:adjLst/>
                </dgm:shape>
                <dgm:presOf/>
                <dgm:constrLst>
                  <dgm:constr type="sp" refType="w" fact="0.1"/>
                  <dgm:constr type="sibSp" refType="w" fact="0.1"/>
                </dgm:constrLst>
                <dgm:forEach name="Name282" axis="ch" ptType="node" st="3" cnt="1">
                  <dgm:layoutNode name="childCenter3"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283" axis="ch">
                    <dgm:forEach name="Name284" axis="self" ptType="parTrans">
                      <dgm:layoutNode name="Name285">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286" axis="self" ptType="node">
                      <dgm:layoutNode name="text3"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287" axis="ch" ptType="parTrans" st="3" cnt="1">
                <dgm:layoutNode name="Name288">
                  <dgm:alg type="conn">
                    <dgm:param type="dim" val="1D"/>
                    <dgm:param type="begPts" val="auto"/>
                    <dgm:param type="endPts" val="auto"/>
                    <dgm:param type="endSty" val="noArr"/>
                    <dgm:param type="srcNode" val="textCenter"/>
                    <dgm:param type="dstNode" val="childCenter3"/>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289"/>
          </dgm:choose>
          <dgm:choose name="Name290">
            <dgm:if name="Name291" axis="ch" ptType="node" func="cnt" op="gte" val="4">
              <dgm:layoutNode name="cycle_4">
                <dgm:choose name="Name292">
                  <dgm:if name="Name293" func="var" arg="dir" op="equ" val="norm">
                    <dgm:choose name="Name294">
                      <dgm:if name="Name295" axis="ch" ptType="node" func="cnt" op="equ" val="4">
                        <dgm:choose name="Name296">
                          <dgm:if name="Name297" axis="ch ch" ptType="node node" st="4 1" cnt="1 0" func="cnt" op="equ" val="1">
                            <dgm:alg type="cycle">
                              <dgm:param type="ctrShpMap" val="fNode"/>
                              <dgm:param type="stAng" val="270"/>
                            </dgm:alg>
                          </dgm:if>
                          <dgm:if name="Name298" axis="ch ch" ptType="node node" st="4 1" cnt="1 0" func="cnt" op="equ" val="2">
                            <dgm:alg type="cycle">
                              <dgm:param type="ctrShpMap" val="fNode"/>
                              <dgm:param type="stAng" val="225"/>
                              <dgm:param type="spanAng" val="90"/>
                            </dgm:alg>
                          </dgm:if>
                          <dgm:else name="Name299">
                            <dgm:alg type="cycle">
                              <dgm:param type="ctrShpMap" val="fNode"/>
                              <dgm:param type="stAng" val="202.5"/>
                              <dgm:param type="spanAng" val="135"/>
                            </dgm:alg>
                          </dgm:else>
                        </dgm:choose>
                      </dgm:if>
                      <dgm:if name="Name300" axis="ch" ptType="node" func="cnt" op="equ" val="5">
                        <dgm:choose name="Name301">
                          <dgm:if name="Name302" axis="ch ch" ptType="node node" st="4 1" cnt="1 0" func="cnt" op="equ" val="1">
                            <dgm:alg type="cycle">
                              <dgm:param type="ctrShpMap" val="fNode"/>
                              <dgm:param type="stAng" val="216"/>
                            </dgm:alg>
                          </dgm:if>
                          <dgm:if name="Name303" axis="ch ch" ptType="node node" st="4 1" cnt="1 0" func="cnt" op="equ" val="2">
                            <dgm:alg type="cycle">
                              <dgm:param type="ctrShpMap" val="fNode"/>
                              <dgm:param type="stAng" val="171"/>
                              <dgm:param type="spanAng" val="90"/>
                            </dgm:alg>
                          </dgm:if>
                          <dgm:else name="Name304">
                            <dgm:alg type="cycle">
                              <dgm:param type="ctrShpMap" val="fNode"/>
                              <dgm:param type="stAng" val="0"/>
                              <dgm:param type="spanAng" val="360"/>
                            </dgm:alg>
                          </dgm:else>
                        </dgm:choose>
                      </dgm:if>
                      <dgm:if name="Name305" axis="ch" ptType="node" func="cnt" op="equ" val="6">
                        <dgm:choose name="Name306">
                          <dgm:if name="Name307" axis="ch ch" ptType="node node" st="4 1" cnt="1 0" func="cnt" op="equ" val="1">
                            <dgm:alg type="cycle">
                              <dgm:param type="ctrShpMap" val="fNode"/>
                              <dgm:param type="stAng" val="180"/>
                            </dgm:alg>
                          </dgm:if>
                          <dgm:if name="Name308" axis="ch ch" ptType="node node" st="4 1" cnt="1 0" func="cnt" op="equ" val="2">
                            <dgm:alg type="cycle">
                              <dgm:param type="ctrShpMap" val="fNode"/>
                              <dgm:param type="stAng" val="135"/>
                              <dgm:param type="spanAng" val="90"/>
                            </dgm:alg>
                          </dgm:if>
                          <dgm:else name="Name309">
                            <dgm:alg type="cycle">
                              <dgm:param type="ctrShpMap" val="fNode"/>
                              <dgm:param type="stAng" val="0"/>
                              <dgm:param type="spanAng" val="360"/>
                            </dgm:alg>
                          </dgm:else>
                        </dgm:choose>
                      </dgm:if>
                      <dgm:if name="Name310" axis="ch" ptType="node" func="cnt" op="gte" val="7">
                        <dgm:choose name="Name311">
                          <dgm:if name="Name312" axis="ch ch" ptType="node node" st="4 1" cnt="1 0" func="cnt" op="equ" val="1">
                            <dgm:alg type="cycle">
                              <dgm:param type="ctrShpMap" val="fNode"/>
                              <dgm:param type="stAng" val="154"/>
                            </dgm:alg>
                          </dgm:if>
                          <dgm:if name="Name313" axis="ch ch" ptType="node node" st="4 1" cnt="1 0" func="cnt" op="equ" val="2">
                            <dgm:alg type="cycle">
                              <dgm:param type="ctrShpMap" val="fNode"/>
                              <dgm:param type="stAng" val="109"/>
                              <dgm:param type="spanAng" val="90"/>
                            </dgm:alg>
                          </dgm:if>
                          <dgm:else name="Name314">
                            <dgm:alg type="cycle">
                              <dgm:param type="ctrShpMap" val="fNode"/>
                              <dgm:param type="stAng" val="0"/>
                              <dgm:param type="spanAng" val="360"/>
                            </dgm:alg>
                          </dgm:else>
                        </dgm:choose>
                      </dgm:if>
                      <dgm:else name="Name315"/>
                    </dgm:choose>
                  </dgm:if>
                  <dgm:else name="Name316">
                    <dgm:choose name="Name317">
                      <dgm:if name="Name318" axis="ch" ptType="node" func="cnt" op="equ" val="4">
                        <dgm:choose name="Name319">
                          <dgm:if name="Name320" axis="ch ch" ptType="node node" st="4 1" cnt="1 0" func="cnt" op="equ" val="1">
                            <dgm:alg type="cycle">
                              <dgm:param type="ctrShpMap" val="fNode"/>
                              <dgm:param type="stAng" val="90"/>
                            </dgm:alg>
                          </dgm:if>
                          <dgm:if name="Name321" axis="ch ch" ptType="node node" st="4 1" cnt="1 0" func="cnt" op="equ" val="2">
                            <dgm:alg type="cycle">
                              <dgm:param type="ctrShpMap" val="fNode"/>
                              <dgm:param type="stAng" val="135"/>
                              <dgm:param type="spanAng" val="-90"/>
                            </dgm:alg>
                          </dgm:if>
                          <dgm:else name="Name322">
                            <dgm:alg type="cycle">
                              <dgm:param type="ctrShpMap" val="fNode"/>
                              <dgm:param type="stAng" val="157.5"/>
                              <dgm:param type="spanAng" val="-135"/>
                            </dgm:alg>
                          </dgm:else>
                        </dgm:choose>
                      </dgm:if>
                      <dgm:if name="Name323" axis="ch" ptType="node" func="cnt" op="equ" val="5">
                        <dgm:choose name="Name324">
                          <dgm:if name="Name325" axis="ch ch" ptType="node node" st="4 1" cnt="1 0" func="cnt" op="equ" val="1">
                            <dgm:alg type="cycle">
                              <dgm:param type="ctrShpMap" val="fNode"/>
                              <dgm:param type="stAng" val="144"/>
                            </dgm:alg>
                          </dgm:if>
                          <dgm:if name="Name326" axis="ch ch" ptType="node node" st="4 1" cnt="1 0" func="cnt" op="equ" val="2">
                            <dgm:alg type="cycle">
                              <dgm:param type="ctrShpMap" val="fNode"/>
                              <dgm:param type="stAng" val="189"/>
                              <dgm:param type="spanAng" val="-90"/>
                            </dgm:alg>
                          </dgm:if>
                          <dgm:else name="Name327">
                            <dgm:alg type="cycle">
                              <dgm:param type="ctrShpMap" val="fNode"/>
                              <dgm:param type="stAng" val="0"/>
                              <dgm:param type="spanAng" val="-360"/>
                            </dgm:alg>
                          </dgm:else>
                        </dgm:choose>
                      </dgm:if>
                      <dgm:if name="Name328" axis="ch" ptType="node" func="cnt" op="equ" val="6">
                        <dgm:choose name="Name329">
                          <dgm:if name="Name330" axis="ch ch" ptType="node node" st="4 1" cnt="1 0" func="cnt" op="equ" val="1">
                            <dgm:alg type="cycle">
                              <dgm:param type="ctrShpMap" val="fNode"/>
                              <dgm:param type="stAng" val="180"/>
                            </dgm:alg>
                          </dgm:if>
                          <dgm:if name="Name331" axis="ch ch" ptType="node node" st="4 1" cnt="1 0" func="cnt" op="equ" val="2">
                            <dgm:alg type="cycle">
                              <dgm:param type="ctrShpMap" val="fNode"/>
                              <dgm:param type="stAng" val="225"/>
                              <dgm:param type="spanAng" val="-90"/>
                            </dgm:alg>
                          </dgm:if>
                          <dgm:else name="Name332">
                            <dgm:alg type="cycle">
                              <dgm:param type="ctrShpMap" val="fNode"/>
                              <dgm:param type="stAng" val="0"/>
                              <dgm:param type="spanAng" val="-360"/>
                            </dgm:alg>
                          </dgm:else>
                        </dgm:choose>
                      </dgm:if>
                      <dgm:if name="Name333" axis="ch" ptType="node" func="cnt" op="gte" val="7">
                        <dgm:choose name="Name334">
                          <dgm:if name="Name335" axis="ch ch" ptType="node node" st="4 1" cnt="1 0" func="cnt" op="equ" val="1">
                            <dgm:alg type="cycle">
                              <dgm:param type="ctrShpMap" val="fNode"/>
                              <dgm:param type="stAng" val="205"/>
                            </dgm:alg>
                          </dgm:if>
                          <dgm:if name="Name336" axis="ch ch" ptType="node node" st="4 1" cnt="1 0" func="cnt" op="equ" val="2">
                            <dgm:alg type="cycle">
                              <dgm:param type="ctrShpMap" val="fNode"/>
                              <dgm:param type="stAng" val="250"/>
                              <dgm:param type="spanAng" val="-90"/>
                            </dgm:alg>
                          </dgm:if>
                          <dgm:else name="Name337">
                            <dgm:alg type="cycle">
                              <dgm:param type="ctrShpMap" val="fNode"/>
                              <dgm:param type="stAng" val="0"/>
                              <dgm:param type="spanAng" val="-360"/>
                            </dgm:alg>
                          </dgm:else>
                        </dgm:choose>
                      </dgm:if>
                      <dgm:else name="Name338"/>
                    </dgm:choose>
                  </dgm:else>
                </dgm:choose>
                <dgm:shape xmlns:r="http://schemas.openxmlformats.org/officeDocument/2006/relationships" r:blip="">
                  <dgm:adjLst/>
                </dgm:shape>
                <dgm:presOf/>
                <dgm:constrLst>
                  <dgm:constr type="sp" refType="w" fact="0.1"/>
                  <dgm:constr type="sibSp" refType="w" fact="0.1"/>
                </dgm:constrLst>
                <dgm:forEach name="Name339" axis="ch" ptType="node" st="4" cnt="1">
                  <dgm:layoutNode name="childCenter4"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340" axis="ch">
                    <dgm:forEach name="Name341" axis="self" ptType="parTrans">
                      <dgm:layoutNode name="Name342">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343" axis="self" ptType="node">
                      <dgm:layoutNode name="text4"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344" axis="ch" ptType="parTrans" st="4" cnt="1">
                <dgm:layoutNode name="Name345">
                  <dgm:alg type="conn">
                    <dgm:param type="dim" val="1D"/>
                    <dgm:param type="begPts" val="auto"/>
                    <dgm:param type="endPts" val="auto"/>
                    <dgm:param type="endSty" val="noArr"/>
                    <dgm:param type="srcNode" val="textCenter"/>
                    <dgm:param type="dstNode" val="childCenter4"/>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346"/>
          </dgm:choose>
          <dgm:choose name="Name347">
            <dgm:if name="Name348" axis="ch" ptType="node" func="cnt" op="gte" val="5">
              <dgm:layoutNode name="cycle_5">
                <dgm:choose name="Name349">
                  <dgm:if name="Name350" func="var" arg="dir" op="equ" val="norm">
                    <dgm:choose name="Name351">
                      <dgm:if name="Name352" axis="ch" ptType="node" func="cnt" op="equ" val="5">
                        <dgm:choose name="Name353">
                          <dgm:if name="Name354" axis="ch ch" ptType="node node" st="5 1" cnt="1 0" func="cnt" op="equ" val="1">
                            <dgm:alg type="cycle">
                              <dgm:param type="ctrShpMap" val="fNode"/>
                              <dgm:param type="stAng" val="288"/>
                            </dgm:alg>
                          </dgm:if>
                          <dgm:if name="Name355" axis="ch ch" ptType="node node" st="5 1" cnt="1 0" func="cnt" op="equ" val="2">
                            <dgm:alg type="cycle">
                              <dgm:param type="ctrShpMap" val="fNode"/>
                              <dgm:param type="stAng" val="243"/>
                              <dgm:param type="spanAng" val="90"/>
                            </dgm:alg>
                          </dgm:if>
                          <dgm:else name="Name356">
                            <dgm:alg type="cycle">
                              <dgm:param type="ctrShpMap" val="fNode"/>
                              <dgm:param type="stAng" val="0"/>
                              <dgm:param type="spanAng" val="360"/>
                            </dgm:alg>
                          </dgm:else>
                        </dgm:choose>
                      </dgm:if>
                      <dgm:if name="Name357" axis="ch" ptType="node" func="cnt" op="equ" val="6">
                        <dgm:choose name="Name358">
                          <dgm:if name="Name359" axis="ch ch" ptType="node node" st="5 1" cnt="1 0" func="cnt" op="equ" val="1">
                            <dgm:alg type="cycle">
                              <dgm:param type="ctrShpMap" val="fNode"/>
                              <dgm:param type="stAng" val="240"/>
                            </dgm:alg>
                          </dgm:if>
                          <dgm:if name="Name360" axis="ch ch" ptType="node node" st="5 1" cnt="1 0" func="cnt" op="equ" val="2">
                            <dgm:alg type="cycle">
                              <dgm:param type="ctrShpMap" val="fNode"/>
                              <dgm:param type="stAng" val="195"/>
                              <dgm:param type="spanAng" val="90"/>
                            </dgm:alg>
                          </dgm:if>
                          <dgm:else name="Name361">
                            <dgm:alg type="cycle">
                              <dgm:param type="ctrShpMap" val="fNode"/>
                              <dgm:param type="stAng" val="0"/>
                              <dgm:param type="spanAng" val="360"/>
                            </dgm:alg>
                          </dgm:else>
                        </dgm:choose>
                      </dgm:if>
                      <dgm:if name="Name362" axis="ch" ptType="node" func="cnt" op="gte" val="7">
                        <dgm:choose name="Name363">
                          <dgm:if name="Name364" axis="ch ch" ptType="node node" st="5 1" cnt="1 0" func="cnt" op="equ" val="1">
                            <dgm:alg type="cycle">
                              <dgm:param type="ctrShpMap" val="fNode"/>
                              <dgm:param type="stAng" val="205"/>
                            </dgm:alg>
                          </dgm:if>
                          <dgm:if name="Name365" axis="ch ch" ptType="node node" st="5 1" cnt="1 0" func="cnt" op="equ" val="2">
                            <dgm:alg type="cycle">
                              <dgm:param type="ctrShpMap" val="fNode"/>
                              <dgm:param type="stAng" val="160"/>
                              <dgm:param type="spanAng" val="90"/>
                            </dgm:alg>
                          </dgm:if>
                          <dgm:else name="Name366">
                            <dgm:alg type="cycle">
                              <dgm:param type="ctrShpMap" val="fNode"/>
                              <dgm:param type="stAng" val="0"/>
                              <dgm:param type="spanAng" val="360"/>
                            </dgm:alg>
                          </dgm:else>
                        </dgm:choose>
                      </dgm:if>
                      <dgm:else name="Name367"/>
                    </dgm:choose>
                  </dgm:if>
                  <dgm:else name="Name368">
                    <dgm:choose name="Name369">
                      <dgm:if name="Name370" axis="ch" ptType="node" func="cnt" op="equ" val="5">
                        <dgm:choose name="Name371">
                          <dgm:if name="Name372" axis="ch ch" ptType="node node" st="5 1" cnt="1 0" func="cnt" op="equ" val="1">
                            <dgm:alg type="cycle">
                              <dgm:param type="ctrShpMap" val="fNode"/>
                              <dgm:param type="stAng" val="72"/>
                            </dgm:alg>
                          </dgm:if>
                          <dgm:if name="Name373" axis="ch ch" ptType="node node" st="5 1" cnt="1 0" func="cnt" op="equ" val="2">
                            <dgm:alg type="cycle">
                              <dgm:param type="ctrShpMap" val="fNode"/>
                              <dgm:param type="stAng" val="117"/>
                              <dgm:param type="spanAng" val="-90"/>
                            </dgm:alg>
                          </dgm:if>
                          <dgm:else name="Name374">
                            <dgm:alg type="cycle">
                              <dgm:param type="ctrShpMap" val="fNode"/>
                              <dgm:param type="stAng" val="0"/>
                              <dgm:param type="spanAng" val="-360"/>
                            </dgm:alg>
                          </dgm:else>
                        </dgm:choose>
                      </dgm:if>
                      <dgm:if name="Name375" axis="ch" ptType="node" func="cnt" op="equ" val="6">
                        <dgm:choose name="Name376">
                          <dgm:if name="Name377" axis="ch ch" ptType="node node" st="5 1" cnt="1 0" func="cnt" op="equ" val="1">
                            <dgm:alg type="cycle">
                              <dgm:param type="ctrShpMap" val="fNode"/>
                              <dgm:param type="stAng" val="120"/>
                            </dgm:alg>
                          </dgm:if>
                          <dgm:if name="Name378" axis="ch ch" ptType="node node" st="5 1" cnt="1 0" func="cnt" op="equ" val="2">
                            <dgm:alg type="cycle">
                              <dgm:param type="ctrShpMap" val="fNode"/>
                              <dgm:param type="stAng" val="165"/>
                              <dgm:param type="spanAng" val="-90"/>
                            </dgm:alg>
                          </dgm:if>
                          <dgm:else name="Name379">
                            <dgm:alg type="cycle">
                              <dgm:param type="ctrShpMap" val="fNode"/>
                              <dgm:param type="stAng" val="0"/>
                              <dgm:param type="spanAng" val="-360"/>
                            </dgm:alg>
                          </dgm:else>
                        </dgm:choose>
                      </dgm:if>
                      <dgm:if name="Name380" axis="ch" ptType="node" func="cnt" op="gte" val="7">
                        <dgm:choose name="Name381">
                          <dgm:if name="Name382" axis="ch ch" ptType="node node" st="5 1" cnt="1 0" func="cnt" op="equ" val="1">
                            <dgm:alg type="cycle">
                              <dgm:param type="ctrShpMap" val="fNode"/>
                              <dgm:param type="stAng" val="154"/>
                            </dgm:alg>
                          </dgm:if>
                          <dgm:if name="Name383" axis="ch ch" ptType="node node" st="5 1" cnt="1 0" func="cnt" op="equ" val="2">
                            <dgm:alg type="cycle">
                              <dgm:param type="ctrShpMap" val="fNode"/>
                              <dgm:param type="stAng" val="199"/>
                              <dgm:param type="spanAng" val="-90"/>
                            </dgm:alg>
                          </dgm:if>
                          <dgm:else name="Name384">
                            <dgm:alg type="cycle">
                              <dgm:param type="ctrShpMap" val="fNode"/>
                              <dgm:param type="stAng" val="0"/>
                              <dgm:param type="spanAng" val="-360"/>
                            </dgm:alg>
                          </dgm:else>
                        </dgm:choose>
                      </dgm:if>
                      <dgm:else name="Name385"/>
                    </dgm:choose>
                  </dgm:else>
                </dgm:choose>
                <dgm:shape xmlns:r="http://schemas.openxmlformats.org/officeDocument/2006/relationships" r:blip="">
                  <dgm:adjLst/>
                </dgm:shape>
                <dgm:presOf/>
                <dgm:constrLst>
                  <dgm:constr type="sp" refType="w" fact="0.1"/>
                  <dgm:constr type="sibSp" refType="w" fact="0.1"/>
                </dgm:constrLst>
                <dgm:forEach name="Name386" axis="ch" ptType="node" st="5" cnt="1">
                  <dgm:layoutNode name="childCenter5"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387" axis="ch">
                    <dgm:forEach name="Name388" axis="self" ptType="parTrans">
                      <dgm:layoutNode name="Name389">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390" axis="self" ptType="node">
                      <dgm:layoutNode name="text5"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391" axis="ch" ptType="parTrans" st="5" cnt="1">
                <dgm:layoutNode name="Name392">
                  <dgm:alg type="conn">
                    <dgm:param type="dim" val="1D"/>
                    <dgm:param type="begPts" val="auto"/>
                    <dgm:param type="endPts" val="auto"/>
                    <dgm:param type="endSty" val="noArr"/>
                    <dgm:param type="srcNode" val="textCenter"/>
                    <dgm:param type="dstNode" val="childCenter5"/>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393"/>
          </dgm:choose>
          <dgm:choose name="Name394">
            <dgm:if name="Name395" axis="ch" ptType="node" func="cnt" op="gte" val="6">
              <dgm:layoutNode name="cycle_6">
                <dgm:choose name="Name396">
                  <dgm:if name="Name397" func="var" arg="dir" op="equ" val="norm">
                    <dgm:choose name="Name398">
                      <dgm:if name="Name399" axis="ch" ptType="node" func="cnt" op="equ" val="6">
                        <dgm:choose name="Name400">
                          <dgm:if name="Name401" axis="ch ch" ptType="node node" st="6 1" cnt="1 0" func="cnt" op="equ" val="1">
                            <dgm:alg type="cycle">
                              <dgm:param type="ctrShpMap" val="fNode"/>
                              <dgm:param type="stAng" val="300"/>
                            </dgm:alg>
                          </dgm:if>
                          <dgm:if name="Name402" axis="ch ch" ptType="node node" st="6 1" cnt="1 0" func="cnt" op="equ" val="2">
                            <dgm:alg type="cycle">
                              <dgm:param type="ctrShpMap" val="fNode"/>
                              <dgm:param type="stAng" val="255"/>
                              <dgm:param type="spanAng" val="90"/>
                            </dgm:alg>
                          </dgm:if>
                          <dgm:else name="Name403">
                            <dgm:alg type="cycle">
                              <dgm:param type="ctrShpMap" val="fNode"/>
                              <dgm:param type="stAng" val="0"/>
                              <dgm:param type="spanAng" val="360"/>
                            </dgm:alg>
                          </dgm:else>
                        </dgm:choose>
                      </dgm:if>
                      <dgm:if name="Name404" axis="ch" ptType="node" func="cnt" op="gte" val="7">
                        <dgm:choose name="Name405">
                          <dgm:if name="Name406" axis="ch ch" ptType="node node" st="6 1" cnt="1 0" func="cnt" op="equ" val="1">
                            <dgm:alg type="cycle">
                              <dgm:param type="ctrShpMap" val="fNode"/>
                              <dgm:param type="stAng" val="257"/>
                            </dgm:alg>
                          </dgm:if>
                          <dgm:if name="Name407" axis="ch ch" ptType="node node" st="6 1" cnt="1 0" func="cnt" op="equ" val="2">
                            <dgm:alg type="cycle">
                              <dgm:param type="ctrShpMap" val="fNode"/>
                              <dgm:param type="stAng" val="212"/>
                              <dgm:param type="spanAng" val="90"/>
                            </dgm:alg>
                          </dgm:if>
                          <dgm:else name="Name408">
                            <dgm:alg type="cycle">
                              <dgm:param type="ctrShpMap" val="fNode"/>
                              <dgm:param type="stAng" val="0"/>
                              <dgm:param type="spanAng" val="360"/>
                            </dgm:alg>
                          </dgm:else>
                        </dgm:choose>
                      </dgm:if>
                      <dgm:else name="Name409"/>
                    </dgm:choose>
                  </dgm:if>
                  <dgm:else name="Name410">
                    <dgm:choose name="Name411">
                      <dgm:if name="Name412" axis="ch" ptType="node" func="cnt" op="equ" val="6">
                        <dgm:choose name="Name413">
                          <dgm:if name="Name414" axis="ch ch" ptType="node node" st="6 1" cnt="1 0" func="cnt" op="equ" val="1">
                            <dgm:alg type="cycle">
                              <dgm:param type="ctrShpMap" val="fNode"/>
                              <dgm:param type="stAng" val="60"/>
                            </dgm:alg>
                          </dgm:if>
                          <dgm:if name="Name415" axis="ch ch" ptType="node node" st="6 1" cnt="1 0" func="cnt" op="equ" val="2">
                            <dgm:alg type="cycle">
                              <dgm:param type="ctrShpMap" val="fNode"/>
                              <dgm:param type="stAng" val="105"/>
                              <dgm:param type="spanAng" val="-90"/>
                            </dgm:alg>
                          </dgm:if>
                          <dgm:else name="Name416">
                            <dgm:alg type="cycle">
                              <dgm:param type="ctrShpMap" val="fNode"/>
                              <dgm:param type="stAng" val="0"/>
                              <dgm:param type="spanAng" val="-360"/>
                            </dgm:alg>
                          </dgm:else>
                        </dgm:choose>
                      </dgm:if>
                      <dgm:if name="Name417" axis="ch" ptType="node" func="cnt" op="gte" val="7">
                        <dgm:choose name="Name418">
                          <dgm:if name="Name419" axis="ch ch" ptType="node node" st="6 1" cnt="1 0" func="cnt" op="equ" val="1">
                            <dgm:alg type="cycle">
                              <dgm:param type="ctrShpMap" val="fNode"/>
                              <dgm:param type="stAng" val="102"/>
                            </dgm:alg>
                          </dgm:if>
                          <dgm:if name="Name420" axis="ch ch" ptType="node node" st="6 1" cnt="1 0" func="cnt" op="equ" val="2">
                            <dgm:alg type="cycle">
                              <dgm:param type="ctrShpMap" val="fNode"/>
                              <dgm:param type="stAng" val="147"/>
                              <dgm:param type="spanAng" val="-90"/>
                            </dgm:alg>
                          </dgm:if>
                          <dgm:else name="Name421">
                            <dgm:alg type="cycle">
                              <dgm:param type="ctrShpMap" val="fNode"/>
                              <dgm:param type="stAng" val="0"/>
                              <dgm:param type="spanAng" val="-360"/>
                            </dgm:alg>
                          </dgm:else>
                        </dgm:choose>
                      </dgm:if>
                      <dgm:else name="Name422"/>
                    </dgm:choose>
                  </dgm:else>
                </dgm:choose>
                <dgm:shape xmlns:r="http://schemas.openxmlformats.org/officeDocument/2006/relationships" r:blip="">
                  <dgm:adjLst/>
                </dgm:shape>
                <dgm:presOf/>
                <dgm:constrLst>
                  <dgm:constr type="sp" refType="w" fact="0.1"/>
                  <dgm:constr type="sibSp" refType="w" fact="0.1"/>
                </dgm:constrLst>
                <dgm:forEach name="Name423" axis="ch" ptType="node" st="6" cnt="1">
                  <dgm:layoutNode name="childCenter6"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424" axis="ch">
                    <dgm:forEach name="Name425" axis="self" ptType="parTrans">
                      <dgm:layoutNode name="Name426">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427" axis="self" ptType="node">
                      <dgm:layoutNode name="text6"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428" axis="ch" ptType="parTrans" st="6" cnt="1">
                <dgm:layoutNode name="Name429">
                  <dgm:alg type="conn">
                    <dgm:param type="dim" val="1D"/>
                    <dgm:param type="begPts" val="auto"/>
                    <dgm:param type="endPts" val="auto"/>
                    <dgm:param type="endSty" val="noArr"/>
                    <dgm:param type="srcNode" val="textCenter"/>
                    <dgm:param type="dstNode" val="childCenter6"/>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430"/>
          </dgm:choose>
          <dgm:choose name="Name431">
            <dgm:if name="Name432" axis="ch" ptType="node" func="cnt" op="gte" val="7">
              <dgm:layoutNode name="cycle_7">
                <dgm:choose name="Name433">
                  <dgm:if name="Name434" func="var" arg="dir" op="equ" val="norm">
                    <dgm:choose name="Name435">
                      <dgm:if name="Name436" axis="ch" ptType="node" func="cnt" op="gte" val="7">
                        <dgm:choose name="Name437">
                          <dgm:if name="Name438" axis="ch ch" ptType="node node" st="7 1" cnt="1 0" func="cnt" op="equ" val="1">
                            <dgm:alg type="cycle">
                              <dgm:param type="ctrShpMap" val="fNode"/>
                              <dgm:param type="stAng" val="308"/>
                            </dgm:alg>
                          </dgm:if>
                          <dgm:if name="Name439" axis="ch ch" ptType="node node" st="7 1" cnt="1 0" func="cnt" op="equ" val="2">
                            <dgm:alg type="cycle">
                              <dgm:param type="ctrShpMap" val="fNode"/>
                              <dgm:param type="stAng" val="263"/>
                              <dgm:param type="spanAng" val="90"/>
                            </dgm:alg>
                          </dgm:if>
                          <dgm:else name="Name440">
                            <dgm:alg type="cycle">
                              <dgm:param type="ctrShpMap" val="fNode"/>
                              <dgm:param type="stAng" val="0"/>
                              <dgm:param type="spanAng" val="360"/>
                            </dgm:alg>
                          </dgm:else>
                        </dgm:choose>
                      </dgm:if>
                      <dgm:else name="Name441"/>
                    </dgm:choose>
                  </dgm:if>
                  <dgm:else name="Name442">
                    <dgm:choose name="Name443">
                      <dgm:if name="Name444" axis="ch" ptType="node" func="cnt" op="gte" val="7">
                        <dgm:choose name="Name445">
                          <dgm:if name="Name446" axis="ch ch" ptType="node node" st="7 1" cnt="1 0" func="cnt" op="equ" val="1">
                            <dgm:alg type="cycle">
                              <dgm:param type="ctrShpMap" val="fNode"/>
                              <dgm:param type="stAng" val="51"/>
                            </dgm:alg>
                          </dgm:if>
                          <dgm:if name="Name447" axis="ch ch" ptType="node node" st="7 1" cnt="1 0" func="cnt" op="equ" val="2">
                            <dgm:alg type="cycle">
                              <dgm:param type="ctrShpMap" val="fNode"/>
                              <dgm:param type="stAng" val="96"/>
                              <dgm:param type="spanAng" val="-90"/>
                            </dgm:alg>
                          </dgm:if>
                          <dgm:else name="Name448">
                            <dgm:alg type="cycle">
                              <dgm:param type="ctrShpMap" val="fNode"/>
                              <dgm:param type="stAng" val="0"/>
                              <dgm:param type="spanAng" val="-360"/>
                            </dgm:alg>
                          </dgm:else>
                        </dgm:choose>
                      </dgm:if>
                      <dgm:else name="Name449"/>
                    </dgm:choose>
                  </dgm:else>
                </dgm:choose>
                <dgm:shape xmlns:r="http://schemas.openxmlformats.org/officeDocument/2006/relationships" r:blip="">
                  <dgm:adjLst/>
                </dgm:shape>
                <dgm:presOf/>
                <dgm:constrLst>
                  <dgm:constr type="sp" refType="w" fact="0.1"/>
                  <dgm:constr type="sibSp" refType="w" fact="0.1"/>
                </dgm:constrLst>
                <dgm:forEach name="Name450" axis="ch" ptType="node" st="7" cnt="1">
                  <dgm:layoutNode name="childCenter7"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451" axis="ch">
                    <dgm:forEach name="Name452" axis="self" ptType="parTrans">
                      <dgm:layoutNode name="Name453">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454" axis="self" ptType="node">
                      <dgm:layoutNode name="text7"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455" axis="ch" ptType="parTrans" st="7" cnt="1">
                <dgm:layoutNode name="Name456">
                  <dgm:alg type="conn">
                    <dgm:param type="dim" val="1D"/>
                    <dgm:param type="begPts" val="auto"/>
                    <dgm:param type="endPts" val="auto"/>
                    <dgm:param type="endSty" val="noArr"/>
                    <dgm:param type="srcNode" val="textCenter"/>
                    <dgm:param type="dstNode" val="childCenter7"/>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45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cycle7">
  <dgm:title val=""/>
  <dgm:desc val=""/>
  <dgm:catLst>
    <dgm:cat type="cycle" pri="6000"/>
  </dgm:catLst>
  <dgm:sampData>
    <dgm:dataModel>
      <dgm:ptLst>
        <dgm:pt modelId="0" type="doc"/>
        <dgm:pt modelId="1">
          <dgm:prSet phldr="1"/>
        </dgm:pt>
        <dgm:pt modelId="2">
          <dgm:prSet phldr="1"/>
        </dgm:pt>
        <dgm:pt modelId="3">
          <dgm:prSet phldr="1"/>
        </dgm:pt>
      </dgm:ptLst>
      <dgm:cxnLst>
        <dgm:cxn modelId="6" srcId="0" destId="1" srcOrd="0" destOrd="0"/>
        <dgm:cxn modelId="7" srcId="0" destId="2" srcOrd="1" destOrd="0"/>
        <dgm:cxn modelId="8" srcId="0" destId="3" srcOrd="2"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Name0">
    <dgm:varLst>
      <dgm:dir/>
      <dgm:resizeHandles val="exact"/>
    </dgm:varLst>
    <dgm:choose name="Name1">
      <dgm:if name="Name2" func="var" arg="dir" op="equ" val="norm">
        <dgm:alg type="cycle">
          <dgm:param type="stAng" val="0"/>
          <dgm:param type="spanAng" val="360"/>
        </dgm:alg>
      </dgm:if>
      <dgm:else name="Name3">
        <dgm:alg type="cycle">
          <dgm:param type="stAng" val="0"/>
          <dgm:param type="spanAng" val="-360"/>
        </dgm:alg>
      </dgm:else>
    </dgm:choose>
    <dgm:shape xmlns:r="http://schemas.openxmlformats.org/officeDocument/2006/relationships" r:blip="">
      <dgm:adjLst/>
    </dgm:shape>
    <dgm:presOf/>
    <dgm:constrLst>
      <dgm:constr type="diam" refType="w"/>
      <dgm:constr type="w" for="ch" ptType="node" refType="w"/>
      <dgm:constr type="primFontSz" for="ch" ptType="node" op="equ" val="65"/>
      <dgm:constr type="w" for="ch" forName="sibTrans" refType="w" refFor="ch" refPtType="node" op="equ" fact="0.35"/>
      <dgm:constr type="connDist" for="ch" forName="sibTrans" op="equ"/>
      <dgm:constr type="primFontSz" for="des" forName="connectorText" op="equ" val="55"/>
      <dgm:constr type="primFontSz" for="des" forName="connectorText" refType="primFontSz" refFor="ch" refPtType="node" op="lte" fact="0.8"/>
      <dgm:constr type="sibSp" refType="w" refFor="ch" refPtType="node" op="equ" fact="0.65"/>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5"/>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4">
        <dgm:if name="Name5" axis="par ch" ptType="doc node" func="cnt" op="gt" val="1">
          <dgm:forEach name="sibTransForEach" axis="followSib" ptType="sibTrans" hideLastTrans="0" cnt="1">
            <dgm:layoutNode name="sibTrans">
              <dgm:choose name="Name6">
                <dgm:if name="Name7" axis="par ch" ptType="doc node" func="posEven" op="equ" val="1">
                  <dgm:alg type="conn">
                    <dgm:param type="begPts" val="radial"/>
                    <dgm:param type="endPts" val="radial"/>
                    <dgm:param type="begSty" val="arr"/>
                    <dgm:param type="endSty" val="arr"/>
                  </dgm:alg>
                </dgm:if>
                <dgm:else name="Name8">
                  <dgm:alg type="conn">
                    <dgm:param type="begPts" val="auto"/>
                    <dgm:param type="endPts" val="auto"/>
                    <dgm:param type="begSty" val="arr"/>
                    <dgm:param type="endSty" val="arr"/>
                  </dgm:alg>
                </dgm:else>
              </dgm:choose>
              <dgm:shape xmlns:r="http://schemas.openxmlformats.org/officeDocument/2006/relationships" type="conn" r:blip="">
                <dgm:adjLst/>
              </dgm:shape>
              <dgm:presOf axis="self"/>
              <dgm:constrLst>
                <dgm:constr type="h" refType="w" fact="0.5"/>
                <dgm:constr type="connDist"/>
                <dgm:constr type="begPad" refType="connDist" fact="0.1"/>
                <dgm:constr type="endPad" refType="connDist" fact="0.1"/>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if>
        <dgm:else name="Name9"/>
      </dgm:choose>
    </dgm:forEach>
  </dgm:layoutNode>
</dgm:layoutDef>
</file>

<file path=ppt/diagrams/layout3.xml><?xml version="1.0" encoding="utf-8"?>
<dgm:layoutDef xmlns:dgm="http://schemas.openxmlformats.org/drawingml/2006/diagram" xmlns:a="http://schemas.openxmlformats.org/drawingml/2006/main" uniqueId="urn:microsoft.com/office/officeart/2005/8/layout/hList3">
  <dgm:title val=""/>
  <dgm:desc val=""/>
  <dgm:catLst>
    <dgm:cat type="list" pri="19000"/>
  </dgm:catLst>
  <dgm:samp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1" destId="2" srcOrd="0" destOrd="0"/>
        <dgm:cxn modelId="7" srcId="1" destId="3" srcOrd="1" destOrd="0"/>
        <dgm:cxn modelId="8" srcId="1" destId="4" srcOrd="2" destOrd="0"/>
      </dgm:cxnLst>
      <dgm:bg/>
      <dgm:whole/>
    </dgm:dataModel>
  </dgm:sampData>
  <dgm:styleData>
    <dgm:dataModel>
      <dgm:ptLst>
        <dgm:pt modelId="0" type="doc"/>
        <dgm:pt modelId="1"/>
        <dgm:pt modelId="2"/>
        <dgm:pt modelId="3"/>
      </dgm:ptLst>
      <dgm:cxnLst>
        <dgm:cxn modelId="5" srcId="0" destId="1" srcOrd="0" destOrd="0"/>
        <dgm:cxn modelId="6" srcId="1" destId="2" srcOrd="0" destOrd="0"/>
        <dgm:cxn modelId="7" srcId="1" destId="3" srcOrd="1" destOrd="0"/>
      </dgm:cxnLst>
      <dgm:bg/>
      <dgm:whole/>
    </dgm:dataModel>
  </dgm:styleData>
  <dgm:clrData>
    <dgm:dataModel>
      <dgm:ptLst>
        <dgm:pt modelId="0" type="doc"/>
        <dgm:pt modelId="1"/>
        <dgm:pt modelId="2"/>
        <dgm:pt modelId="3"/>
        <dgm:pt modelId="4"/>
        <dgm:pt modelId="5"/>
      </dgm:ptLst>
      <dgm:cxnLst>
        <dgm:cxn modelId="6" srcId="0" destId="1" srcOrd="0" destOrd="0"/>
        <dgm:cxn modelId="7" srcId="1" destId="2" srcOrd="0" destOrd="0"/>
        <dgm:cxn modelId="8" srcId="1" destId="3" srcOrd="1" destOrd="0"/>
        <dgm:cxn modelId="9" srcId="1" destId="4" srcOrd="2" destOrd="0"/>
        <dgm:cxn modelId="10" srcId="1" destId="5" srcOrd="3" destOrd="0"/>
      </dgm:cxnLst>
      <dgm:bg/>
      <dgm:whole/>
    </dgm:dataModel>
  </dgm:clrData>
  <dgm:layoutNode name="composite">
    <dgm:varLst>
      <dgm:chMax val="1"/>
      <dgm:dir/>
      <dgm:resizeHandles val="exact"/>
    </dgm:varLst>
    <dgm:alg type="composite"/>
    <dgm:shape xmlns:r="http://schemas.openxmlformats.org/officeDocument/2006/relationships" r:blip="">
      <dgm:adjLst/>
    </dgm:shape>
    <dgm:presOf/>
    <dgm:constrLst>
      <dgm:constr type="w" for="ch" forName="roof" refType="w"/>
      <dgm:constr type="h" for="ch" forName="roof" refType="h" fact="0.3"/>
      <dgm:constr type="primFontSz" for="ch" forName="roof" val="65"/>
      <dgm:constr type="w" for="ch" forName="pillars" refType="w"/>
      <dgm:constr type="h" for="ch" forName="pillars" refType="h" fact="0.63"/>
      <dgm:constr type="t" for="ch" forName="pillars" refType="h" fact="0.3"/>
      <dgm:constr type="primFontSz" for="des" forName="pillar1" val="65"/>
      <dgm:constr type="primFontSz" for="des" forName="pillarX" refType="primFontSz" refFor="des" refForName="pillar1" op="equ"/>
      <dgm:constr type="w" for="ch" forName="base" refType="w"/>
      <dgm:constr type="h" for="ch" forName="base" refType="h" fact="0.07"/>
      <dgm:constr type="t" for="ch" forName="base" refType="h" fact="0.93"/>
    </dgm:constrLst>
    <dgm:ruleLst/>
    <dgm:forEach name="Name0" axis="ch" ptType="node" cnt="1">
      <dgm:layoutNode name="roof" styleLbl="dkBgShp">
        <dgm:alg type="tx"/>
        <dgm:shape xmlns:r="http://schemas.openxmlformats.org/officeDocument/2006/relationships" type="rect" r:blip="">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pillars" styleLbl="node1">
        <dgm:choose name="Name1">
          <dgm:if name="Name2" func="var" arg="dir" op="equ" val="norm">
            <dgm:alg type="lin">
              <dgm:param type="linDir" val="fromL"/>
            </dgm:alg>
          </dgm:if>
          <dgm:else name="Name3">
            <dgm:alg type="lin">
              <dgm:param type="linDir" val="fromR"/>
            </dgm:alg>
          </dgm:else>
        </dgm:choose>
        <dgm:shape xmlns:r="http://schemas.openxmlformats.org/officeDocument/2006/relationships" r:blip="">
          <dgm:adjLst/>
        </dgm:shape>
        <dgm:presOf/>
        <dgm:constrLst>
          <dgm:constr type="w" for="ch" forName="pillar1" refType="w"/>
          <dgm:constr type="h" for="ch" forName="pillar1" refType="h"/>
          <dgm:constr type="w" for="ch" forName="pillarX" refType="w"/>
          <dgm:constr type="h" for="ch" forName="pillarX" refType="h"/>
        </dgm:constrLst>
        <dgm:ruleLst/>
        <dgm:layoutNode name="pillar1" styleLbl="node1">
          <dgm:varLst>
            <dgm:bulletEnabled val="1"/>
          </dgm:varLst>
          <dgm:alg type="tx"/>
          <dgm:shape xmlns:r="http://schemas.openxmlformats.org/officeDocument/2006/relationships" type="rect" r:blip="">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ch" ptType="node" st="2">
          <dgm:layoutNode name="pillarX" styleLbl="node1">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dgm:layoutNode>
      <dgm:layoutNode name="base" styleLbl="dkBgShp">
        <dgm:alg type="sp"/>
        <dgm:shape xmlns:r="http://schemas.openxmlformats.org/officeDocument/2006/relationships" type="rect" r:blip="">
          <dgm:adjLst/>
        </dgm:shape>
        <dgm:presOf/>
        <dgm:constrLst/>
        <dgm:ruleLst/>
      </dgm:layoutNode>
    </dgm:forEach>
  </dgm:layoutNode>
</dgm:layoutDef>
</file>

<file path=ppt/diagrams/layout4.xml><?xml version="1.0" encoding="utf-8"?>
<dgm:layoutDef xmlns:dgm="http://schemas.openxmlformats.org/drawingml/2006/diagram" xmlns:a="http://schemas.openxmlformats.org/drawingml/2006/main" uniqueId="urn:microsoft.com/office/officeart/2005/8/layout/vList4">
  <dgm:title val=""/>
  <dgm:desc val=""/>
  <dgm:catLst>
    <dgm:cat type="list" pri="13000"/>
    <dgm:cat type="picture" pri="26000"/>
    <dgm:cat type="pictureconvert" pri="26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 modelId="33" srcId="3" destId="31" srcOrd="0" destOrd="0"/>
        <dgm:cxn modelId="34" srcId="3" destId="32"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resizeHandles val="exact"/>
    </dgm:varLst>
    <dgm:alg type="lin">
      <dgm:param type="linDir" val="fromT"/>
      <dgm:param type="vertAlign" val="t"/>
    </dgm:alg>
    <dgm:shape xmlns:r="http://schemas.openxmlformats.org/officeDocument/2006/relationships" r:blip="">
      <dgm:adjLst/>
    </dgm:shape>
    <dgm:presOf/>
    <dgm:constrLst>
      <dgm:constr type="w" for="ch" forName="comp" refType="w"/>
      <dgm:constr type="h" for="ch" forName="comp" refType="h"/>
      <dgm:constr type="h" for="ch" forName="spacer" refType="h" refFor="ch" refForName="comp" op="equ" fact="0.1"/>
      <dgm:constr type="primFontSz" for="des" forName="text" op="equ" val="65"/>
    </dgm:constrLst>
    <dgm:ruleLst/>
    <dgm:forEach name="Name0" axis="ch" ptType="node">
      <dgm:layoutNode name="comp" styleLbl="node1">
        <dgm:alg type="composite"/>
        <dgm:shape xmlns:r="http://schemas.openxmlformats.org/officeDocument/2006/relationships" r:blip="">
          <dgm:adjLst/>
        </dgm:shape>
        <dgm:presOf/>
        <dgm:choose name="Name1">
          <dgm:if name="Name2" func="var" arg="dir" op="equ" val="norm">
            <dgm:constrLst>
              <dgm:constr type="h" for="ch" forName="box" refType="h"/>
              <dgm:constr type="w" for="ch" forName="box" refType="w"/>
              <dgm:constr type="w" for="ch" forName="img" refType="w" refFor="ch" refForName="box" fact="0.2"/>
              <dgm:constr type="h" for="ch" forName="img" refType="h" refFor="ch" refForName="box" fact="0.8"/>
              <dgm:constr type="t" for="ch" forName="img" refType="h" refFor="ch" refForName="box" fact="0.1"/>
              <dgm:constr type="l" for="ch" forName="img" refType="h" refFor="ch" refForName="box" fact="0.1"/>
              <dgm:constr type="h" for="ch" forName="text" refType="h"/>
              <dgm:constr type="l" for="ch" forName="text" refType="r" refFor="ch" refForName="img"/>
              <dgm:constr type="r" for="ch" forName="text" refType="w"/>
            </dgm:constrLst>
          </dgm:if>
          <dgm:else name="Name3">
            <dgm:constrLst>
              <dgm:constr type="h" for="ch" forName="box" refType="h"/>
              <dgm:constr type="w" for="ch" forName="box" refType="w"/>
              <dgm:constr type="w" for="ch" forName="img" refType="w" refFor="ch" refForName="box" fact="0.2"/>
              <dgm:constr type="h" for="ch" forName="img" refType="h" refFor="ch" refForName="box" fact="0.8"/>
              <dgm:constr type="t" for="ch" forName="img" refType="h" refFor="ch" refForName="box" fact="0.1"/>
              <dgm:constr type="r" for="ch" forName="img" refType="w" refFor="ch" refForName="box"/>
              <dgm:constr type="rOff" for="ch" forName="img" refType="h" refFor="ch" refForName="box" fact="-0.1"/>
              <dgm:constr type="h" for="ch" forName="text" refType="h"/>
              <dgm:constr type="r" for="ch" forName="text" refType="l" refFor="ch" refForName="img"/>
              <dgm:constr type="l" for="ch" forName="text"/>
            </dgm:constrLst>
          </dgm:else>
        </dgm:choose>
        <dgm:ruleLst/>
        <dgm:layoutNode name="box" styleLbl="node1">
          <dgm:alg type="sp"/>
          <dgm:shape xmlns:r="http://schemas.openxmlformats.org/officeDocument/2006/relationships" type="roundRect" r:blip="">
            <dgm:adjLst>
              <dgm:adj idx="1" val="0.1"/>
            </dgm:adjLst>
          </dgm:shape>
          <dgm:presOf axis="desOrSelf" ptType="node"/>
          <dgm:constrLst/>
          <dgm:ruleLst/>
        </dgm:layoutNode>
        <dgm:layoutNode name="img" styleLbl="fgImgPlace1">
          <dgm:alg type="sp"/>
          <dgm:shape xmlns:r="http://schemas.openxmlformats.org/officeDocument/2006/relationships" type="roundRect" r:blip="" blipPhldr="1">
            <dgm:adjLst>
              <dgm:adj idx="1" val="0.1"/>
            </dgm:adjLst>
          </dgm:shape>
          <dgm:presOf/>
          <dgm:constrLst/>
          <dgm:ruleLst/>
        </dgm:layoutNode>
        <dgm:layoutNode name="text">
          <dgm:varLst>
            <dgm:bulletEnabled val="1"/>
          </dgm:varLst>
          <dgm:alg type="tx">
            <dgm:param type="parTxLTRAlign" val="l"/>
            <dgm:param type="parTxRTLAlign" val="r"/>
          </dgm:alg>
          <dgm:shape xmlns:r="http://schemas.openxmlformats.org/officeDocument/2006/relationships" type="rect" r:blip="" hideGeom="1">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name="Name4" axis="followSib" ptType="sibTrans" cnt="1">
        <dgm:layoutNode name="spacer">
          <dgm:alg type="sp"/>
          <dgm:shape xmlns:r="http://schemas.openxmlformats.org/officeDocument/2006/relationships" r:blip="">
            <dgm:adjLst/>
          </dgm:shape>
          <dgm:presOf axis="self"/>
          <dgm:constrLst/>
          <dgm:ruleLst/>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vList4">
  <dgm:title val=""/>
  <dgm:desc val=""/>
  <dgm:catLst>
    <dgm:cat type="list" pri="13000"/>
    <dgm:cat type="picture" pri="26000"/>
    <dgm:cat type="pictureconvert" pri="26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 modelId="33" srcId="3" destId="31" srcOrd="0" destOrd="0"/>
        <dgm:cxn modelId="34" srcId="3" destId="32"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resizeHandles val="exact"/>
    </dgm:varLst>
    <dgm:alg type="lin">
      <dgm:param type="linDir" val="fromT"/>
      <dgm:param type="vertAlign" val="t"/>
    </dgm:alg>
    <dgm:shape xmlns:r="http://schemas.openxmlformats.org/officeDocument/2006/relationships" r:blip="">
      <dgm:adjLst/>
    </dgm:shape>
    <dgm:presOf/>
    <dgm:constrLst>
      <dgm:constr type="w" for="ch" forName="comp" refType="w"/>
      <dgm:constr type="h" for="ch" forName="comp" refType="h"/>
      <dgm:constr type="h" for="ch" forName="spacer" refType="h" refFor="ch" refForName="comp" op="equ" fact="0.1"/>
      <dgm:constr type="primFontSz" for="des" forName="text" op="equ" val="65"/>
    </dgm:constrLst>
    <dgm:ruleLst/>
    <dgm:forEach name="Name0" axis="ch" ptType="node">
      <dgm:layoutNode name="comp" styleLbl="node1">
        <dgm:alg type="composite"/>
        <dgm:shape xmlns:r="http://schemas.openxmlformats.org/officeDocument/2006/relationships" r:blip="">
          <dgm:adjLst/>
        </dgm:shape>
        <dgm:presOf/>
        <dgm:choose name="Name1">
          <dgm:if name="Name2" func="var" arg="dir" op="equ" val="norm">
            <dgm:constrLst>
              <dgm:constr type="h" for="ch" forName="box" refType="h"/>
              <dgm:constr type="w" for="ch" forName="box" refType="w"/>
              <dgm:constr type="w" for="ch" forName="img" refType="w" refFor="ch" refForName="box" fact="0.2"/>
              <dgm:constr type="h" for="ch" forName="img" refType="h" refFor="ch" refForName="box" fact="0.8"/>
              <dgm:constr type="t" for="ch" forName="img" refType="h" refFor="ch" refForName="box" fact="0.1"/>
              <dgm:constr type="l" for="ch" forName="img" refType="h" refFor="ch" refForName="box" fact="0.1"/>
              <dgm:constr type="h" for="ch" forName="text" refType="h"/>
              <dgm:constr type="l" for="ch" forName="text" refType="r" refFor="ch" refForName="img"/>
              <dgm:constr type="r" for="ch" forName="text" refType="w"/>
            </dgm:constrLst>
          </dgm:if>
          <dgm:else name="Name3">
            <dgm:constrLst>
              <dgm:constr type="h" for="ch" forName="box" refType="h"/>
              <dgm:constr type="w" for="ch" forName="box" refType="w"/>
              <dgm:constr type="w" for="ch" forName="img" refType="w" refFor="ch" refForName="box" fact="0.2"/>
              <dgm:constr type="h" for="ch" forName="img" refType="h" refFor="ch" refForName="box" fact="0.8"/>
              <dgm:constr type="t" for="ch" forName="img" refType="h" refFor="ch" refForName="box" fact="0.1"/>
              <dgm:constr type="r" for="ch" forName="img" refType="w" refFor="ch" refForName="box"/>
              <dgm:constr type="rOff" for="ch" forName="img" refType="h" refFor="ch" refForName="box" fact="-0.1"/>
              <dgm:constr type="h" for="ch" forName="text" refType="h"/>
              <dgm:constr type="r" for="ch" forName="text" refType="l" refFor="ch" refForName="img"/>
              <dgm:constr type="l" for="ch" forName="text"/>
            </dgm:constrLst>
          </dgm:else>
        </dgm:choose>
        <dgm:ruleLst/>
        <dgm:layoutNode name="box" styleLbl="node1">
          <dgm:alg type="sp"/>
          <dgm:shape xmlns:r="http://schemas.openxmlformats.org/officeDocument/2006/relationships" type="roundRect" r:blip="">
            <dgm:adjLst>
              <dgm:adj idx="1" val="0.1"/>
            </dgm:adjLst>
          </dgm:shape>
          <dgm:presOf axis="desOrSelf" ptType="node"/>
          <dgm:constrLst/>
          <dgm:ruleLst/>
        </dgm:layoutNode>
        <dgm:layoutNode name="img" styleLbl="fgImgPlace1">
          <dgm:alg type="sp"/>
          <dgm:shape xmlns:r="http://schemas.openxmlformats.org/officeDocument/2006/relationships" type="roundRect" r:blip="" blipPhldr="1">
            <dgm:adjLst>
              <dgm:adj idx="1" val="0.1"/>
            </dgm:adjLst>
          </dgm:shape>
          <dgm:presOf/>
          <dgm:constrLst/>
          <dgm:ruleLst/>
        </dgm:layoutNode>
        <dgm:layoutNode name="text">
          <dgm:varLst>
            <dgm:bulletEnabled val="1"/>
          </dgm:varLst>
          <dgm:alg type="tx">
            <dgm:param type="parTxLTRAlign" val="l"/>
            <dgm:param type="parTxRTLAlign" val="r"/>
          </dgm:alg>
          <dgm:shape xmlns:r="http://schemas.openxmlformats.org/officeDocument/2006/relationships" type="rect" r:blip="" hideGeom="1">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name="Name4" axis="followSib" ptType="sibTrans" cnt="1">
        <dgm:layoutNode name="spacer">
          <dgm:alg type="sp"/>
          <dgm:shape xmlns:r="http://schemas.openxmlformats.org/officeDocument/2006/relationships" r:blip="">
            <dgm:adjLst/>
          </dgm:shape>
          <dgm:presOf axis="self"/>
          <dgm:constrLst/>
          <dgm:ruleLst/>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05/8/layout/vList4">
  <dgm:title val=""/>
  <dgm:desc val=""/>
  <dgm:catLst>
    <dgm:cat type="list" pri="13000"/>
    <dgm:cat type="picture" pri="26000"/>
    <dgm:cat type="pictureconvert" pri="26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 modelId="33" srcId="3" destId="31" srcOrd="0" destOrd="0"/>
        <dgm:cxn modelId="34" srcId="3" destId="32"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resizeHandles val="exact"/>
    </dgm:varLst>
    <dgm:alg type="lin">
      <dgm:param type="linDir" val="fromT"/>
      <dgm:param type="vertAlign" val="t"/>
    </dgm:alg>
    <dgm:shape xmlns:r="http://schemas.openxmlformats.org/officeDocument/2006/relationships" r:blip="">
      <dgm:adjLst/>
    </dgm:shape>
    <dgm:presOf/>
    <dgm:constrLst>
      <dgm:constr type="w" for="ch" forName="comp" refType="w"/>
      <dgm:constr type="h" for="ch" forName="comp" refType="h"/>
      <dgm:constr type="h" for="ch" forName="spacer" refType="h" refFor="ch" refForName="comp" op="equ" fact="0.1"/>
      <dgm:constr type="primFontSz" for="des" forName="text" op="equ" val="65"/>
    </dgm:constrLst>
    <dgm:ruleLst/>
    <dgm:forEach name="Name0" axis="ch" ptType="node">
      <dgm:layoutNode name="comp" styleLbl="node1">
        <dgm:alg type="composite"/>
        <dgm:shape xmlns:r="http://schemas.openxmlformats.org/officeDocument/2006/relationships" r:blip="">
          <dgm:adjLst/>
        </dgm:shape>
        <dgm:presOf/>
        <dgm:choose name="Name1">
          <dgm:if name="Name2" func="var" arg="dir" op="equ" val="norm">
            <dgm:constrLst>
              <dgm:constr type="h" for="ch" forName="box" refType="h"/>
              <dgm:constr type="w" for="ch" forName="box" refType="w"/>
              <dgm:constr type="w" for="ch" forName="img" refType="w" refFor="ch" refForName="box" fact="0.2"/>
              <dgm:constr type="h" for="ch" forName="img" refType="h" refFor="ch" refForName="box" fact="0.8"/>
              <dgm:constr type="t" for="ch" forName="img" refType="h" refFor="ch" refForName="box" fact="0.1"/>
              <dgm:constr type="l" for="ch" forName="img" refType="h" refFor="ch" refForName="box" fact="0.1"/>
              <dgm:constr type="h" for="ch" forName="text" refType="h"/>
              <dgm:constr type="l" for="ch" forName="text" refType="r" refFor="ch" refForName="img"/>
              <dgm:constr type="r" for="ch" forName="text" refType="w"/>
            </dgm:constrLst>
          </dgm:if>
          <dgm:else name="Name3">
            <dgm:constrLst>
              <dgm:constr type="h" for="ch" forName="box" refType="h"/>
              <dgm:constr type="w" for="ch" forName="box" refType="w"/>
              <dgm:constr type="w" for="ch" forName="img" refType="w" refFor="ch" refForName="box" fact="0.2"/>
              <dgm:constr type="h" for="ch" forName="img" refType="h" refFor="ch" refForName="box" fact="0.8"/>
              <dgm:constr type="t" for="ch" forName="img" refType="h" refFor="ch" refForName="box" fact="0.1"/>
              <dgm:constr type="r" for="ch" forName="img" refType="w" refFor="ch" refForName="box"/>
              <dgm:constr type="rOff" for="ch" forName="img" refType="h" refFor="ch" refForName="box" fact="-0.1"/>
              <dgm:constr type="h" for="ch" forName="text" refType="h"/>
              <dgm:constr type="r" for="ch" forName="text" refType="l" refFor="ch" refForName="img"/>
              <dgm:constr type="l" for="ch" forName="text"/>
            </dgm:constrLst>
          </dgm:else>
        </dgm:choose>
        <dgm:ruleLst/>
        <dgm:layoutNode name="box" styleLbl="node1">
          <dgm:alg type="sp"/>
          <dgm:shape xmlns:r="http://schemas.openxmlformats.org/officeDocument/2006/relationships" type="roundRect" r:blip="">
            <dgm:adjLst>
              <dgm:adj idx="1" val="0.1"/>
            </dgm:adjLst>
          </dgm:shape>
          <dgm:presOf axis="desOrSelf" ptType="node"/>
          <dgm:constrLst/>
          <dgm:ruleLst/>
        </dgm:layoutNode>
        <dgm:layoutNode name="img" styleLbl="fgImgPlace1">
          <dgm:alg type="sp"/>
          <dgm:shape xmlns:r="http://schemas.openxmlformats.org/officeDocument/2006/relationships" type="roundRect" r:blip="" blipPhldr="1">
            <dgm:adjLst>
              <dgm:adj idx="1" val="0.1"/>
            </dgm:adjLst>
          </dgm:shape>
          <dgm:presOf/>
          <dgm:constrLst/>
          <dgm:ruleLst/>
        </dgm:layoutNode>
        <dgm:layoutNode name="text">
          <dgm:varLst>
            <dgm:bulletEnabled val="1"/>
          </dgm:varLst>
          <dgm:alg type="tx">
            <dgm:param type="parTxLTRAlign" val="l"/>
            <dgm:param type="parTxRTLAlign" val="r"/>
          </dgm:alg>
          <dgm:shape xmlns:r="http://schemas.openxmlformats.org/officeDocument/2006/relationships" type="rect" r:blip="" hideGeom="1">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name="Name4" axis="followSib" ptType="sibTrans" cnt="1">
        <dgm:layoutNode name="spacer">
          <dgm:alg type="sp"/>
          <dgm:shape xmlns:r="http://schemas.openxmlformats.org/officeDocument/2006/relationships" r:blip="">
            <dgm:adjLst/>
          </dgm:shape>
          <dgm:presOf axis="sel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3d4">
  <dgm:title val=""/>
  <dgm:desc val=""/>
  <dgm:catLst>
    <dgm:cat type="3D" pri="11400"/>
  </dgm:catLst>
  <dgm:scene3d>
    <a:camera prst="orthographicFront"/>
    <a:lightRig rig="threePt" dir="t"/>
  </dgm:scene3d>
  <dgm:styleLbl name="node0">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venn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lightRig rig="chilly" dir="t"/>
    </dgm:scene3d>
    <dgm:sp3d prstMaterial="translucentPowder">
      <a:bevelT w="127000" h="25400" prst="softRound"/>
    </dgm:sp3d>
    <dgm:txPr/>
    <dgm:style>
      <a:lnRef idx="1">
        <a:scrgbClr r="0" g="0" b="0"/>
      </a:lnRef>
      <a:fillRef idx="1">
        <a:scrgbClr r="0" g="0" b="0"/>
      </a:fillRef>
      <a:effectRef idx="0">
        <a:scrgbClr r="0" g="0" b="0"/>
      </a:effectRef>
      <a:fontRef idx="minor">
        <a:schemeClr val="lt1"/>
      </a:fontRef>
    </dgm:style>
  </dgm:styleLbl>
  <dgm:styleLbl name="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2">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3">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4">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fgImgPlace1">
    <dgm:scene3d>
      <a:camera prst="orthographicFront"/>
      <a:lightRig rig="chilly" dir="t"/>
    </dgm:scene3d>
    <dgm:sp3d z="12700" extrusionH="12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alignImgPlac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bgImgPlace1">
    <dgm:scene3d>
      <a:camera prst="orthographicFront"/>
      <a:lightRig rig="chilly" dir="t"/>
    </dgm:scene3d>
    <dgm:sp3d z="-257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chilly" dir="t"/>
    </dgm:scene3d>
    <dgm:sp3d z="-70000" extrusionH="1700" prstMaterial="translucentPowder">
      <a:bevelT w="25400" h="6350" prst="softRound"/>
      <a:bevelB w="0" h="0" prst="convex"/>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bgSibTrans2D1">
    <dgm:scene3d>
      <a:camera prst="orthographicFront"/>
      <a:lightRig rig="chilly" dir="t"/>
    </dgm:scene3d>
    <dgm:sp3d z="-25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sibTrans1D1">
    <dgm:scene3d>
      <a:camera prst="orthographicFront"/>
      <a:lightRig rig="chilly"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chilly"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2">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3">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parChTrans2D1">
    <dgm:scene3d>
      <a:camera prst="orthographicFront"/>
      <a:lightRig rig="chilly" dir="t"/>
    </dgm:scene3d>
    <dgm:sp3d z="1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2">
    <dgm:scene3d>
      <a:camera prst="orthographicFront"/>
      <a:lightRig rig="chilly" dir="t"/>
    </dgm:scene3d>
    <dgm:sp3d z="1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3">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4">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1D1">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con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alignAcc1">
    <dgm:scene3d>
      <a:camera prst="orthographicFront"/>
      <a:lightRig rig="chilly" dir="t"/>
    </dgm:scene3d>
    <dgm:sp3d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trAlignAcc1">
    <dgm:scene3d>
      <a:camera prst="orthographicFront"/>
      <a:lightRig rig="chilly" dir="t"/>
    </dgm:scene3d>
    <dgm:sp3d prstMaterial="dkEdge">
      <a:bevelT w="127000" h="25400"/>
    </dgm:sp3d>
    <dgm:txPr/>
    <dgm:style>
      <a:lnRef idx="1">
        <a:scrgbClr r="0" g="0" b="0"/>
      </a:lnRef>
      <a:fillRef idx="1">
        <a:scrgbClr r="0" g="0" b="0"/>
      </a:fillRef>
      <a:effectRef idx="0">
        <a:scrgbClr r="0" g="0" b="0"/>
      </a:effectRef>
      <a:fontRef idx="minor">
        <a:schemeClr val="lt1"/>
      </a:fontRef>
    </dgm:style>
  </dgm:styleLbl>
  <dgm:styleLbl name="b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AlignAcc1">
    <dgm:scene3d>
      <a:camera prst="orthographicFront"/>
      <a:lightRig rig="chilly" dir="t"/>
    </dgm:scene3d>
    <dgm:sp3d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B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FollowNode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chilly" dir="t"/>
    </dgm:scene3d>
    <dgm:sp3d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bgAccFollowNode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0">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2">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3">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4">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bgShp">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dkBgShp">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trBgShp">
    <dgm:scene3d>
      <a:camera prst="orthographicFront"/>
      <a:lightRig rig="chilly"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标题幻灯片">
    <p:spTree>
      <p:nvGrpSpPr>
        <p:cNvPr id="1" name=""/>
        <p:cNvGrpSpPr/>
        <p:nvPr/>
      </p:nvGrpSpPr>
      <p:grpSpPr>
        <a:xfrm>
          <a:off x="0" y="0"/>
          <a:ext cx="0" cy="0"/>
          <a:chOff x="0" y="0"/>
          <a:chExt cx="0" cy="0"/>
        </a:xfrm>
      </p:grpSpPr>
      <p:sp>
        <p:nvSpPr>
          <p:cNvPr id="7" name="直接连接符 6"/>
          <p:cNvSpPr>
            <a:spLocks noChangeShapeType="1"/>
          </p:cNvSpPr>
          <p:nvPr/>
        </p:nvSpPr>
        <p:spPr bwMode="auto">
          <a:xfrm>
            <a:off x="514350" y="5349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9" name="标题 28"/>
          <p:cNvSpPr>
            <a:spLocks noGrp="1"/>
          </p:cNvSpPr>
          <p:nvPr>
            <p:ph type="ctrTitle"/>
          </p:nvPr>
        </p:nvSpPr>
        <p:spPr>
          <a:xfrm>
            <a:off x="381000" y="4853411"/>
            <a:ext cx="8458200" cy="1222375"/>
          </a:xfrm>
        </p:spPr>
        <p:txBody>
          <a:bodyPr anchor="t"/>
          <a:lstStyle/>
          <a:p>
            <a:r>
              <a:rPr kumimoji="0" lang="zh-CN" altLang="en-US" smtClean="0"/>
              <a:t>单击此处编辑母版标题样式</a:t>
            </a:r>
            <a:endParaRPr kumimoji="0" lang="en-US"/>
          </a:p>
        </p:txBody>
      </p:sp>
      <p:sp>
        <p:nvSpPr>
          <p:cNvPr id="9" name="副标题 8"/>
          <p:cNvSpPr>
            <a:spLocks noGrp="1"/>
          </p:cNvSpPr>
          <p:nvPr>
            <p:ph type="subTitle" idx="1"/>
          </p:nvPr>
        </p:nvSpPr>
        <p:spPr>
          <a:xfrm>
            <a:off x="381000" y="3886200"/>
            <a:ext cx="8458200" cy="914400"/>
          </a:xfrm>
        </p:spPr>
        <p:txBody>
          <a:bodyPr anchor="b"/>
          <a:lstStyle>
            <a:lvl1pPr marL="0" indent="0" algn="l">
              <a:buNone/>
              <a:defRPr sz="2400">
                <a:solidFill>
                  <a:schemeClr val="tx2">
                    <a:shade val="75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zh-CN" altLang="en-US" smtClean="0"/>
              <a:t>单击此处编辑母版副标题样式</a:t>
            </a:r>
            <a:endParaRPr kumimoji="0" lang="en-US"/>
          </a:p>
        </p:txBody>
      </p:sp>
      <p:sp>
        <p:nvSpPr>
          <p:cNvPr id="16" name="日期占位符 15"/>
          <p:cNvSpPr>
            <a:spLocks noGrp="1"/>
          </p:cNvSpPr>
          <p:nvPr>
            <p:ph type="dt" sz="half" idx="10"/>
          </p:nvPr>
        </p:nvSpPr>
        <p:spPr/>
        <p:txBody>
          <a:bodyPr/>
          <a:lstStyle/>
          <a:p>
            <a:fld id="{5E19C721-092A-457F-B975-869388C2F9C5}" type="datetimeFigureOut">
              <a:rPr lang="zh-CN" altLang="en-US" smtClean="0"/>
              <a:t>2012/10/7</a:t>
            </a:fld>
            <a:endParaRPr lang="zh-CN" altLang="en-US"/>
          </a:p>
        </p:txBody>
      </p:sp>
      <p:sp>
        <p:nvSpPr>
          <p:cNvPr id="2" name="页脚占位符 1"/>
          <p:cNvSpPr>
            <a:spLocks noGrp="1"/>
          </p:cNvSpPr>
          <p:nvPr>
            <p:ph type="ftr" sz="quarter" idx="11"/>
          </p:nvPr>
        </p:nvSpPr>
        <p:spPr/>
        <p:txBody>
          <a:bodyPr/>
          <a:lstStyle/>
          <a:p>
            <a:endParaRPr lang="zh-CN" altLang="en-US"/>
          </a:p>
        </p:txBody>
      </p:sp>
      <p:sp>
        <p:nvSpPr>
          <p:cNvPr id="15" name="灯片编号占位符 14"/>
          <p:cNvSpPr>
            <a:spLocks noGrp="1"/>
          </p:cNvSpPr>
          <p:nvPr>
            <p:ph type="sldNum" sz="quarter" idx="12"/>
          </p:nvPr>
        </p:nvSpPr>
        <p:spPr>
          <a:xfrm>
            <a:off x="8229600" y="6473952"/>
            <a:ext cx="758952" cy="246888"/>
          </a:xfrm>
        </p:spPr>
        <p:txBody>
          <a:bodyPr/>
          <a:lstStyle/>
          <a:p>
            <a:fld id="{4F52F6C4-924E-434A-91FB-7BF2EEDC7173}" type="slidenum">
              <a:rPr lang="zh-CN" altLang="en-US" smtClean="0"/>
              <a:t>‹#›</a:t>
            </a:fld>
            <a:endParaRPr lang="zh-CN"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2" name="标题 21"/>
          <p:cNvSpPr>
            <a:spLocks noGrp="1"/>
          </p:cNvSpPr>
          <p:nvPr>
            <p:ph type="title"/>
          </p:nvPr>
        </p:nvSpPr>
        <p:spPr/>
        <p:txBody>
          <a:bodyPr/>
          <a:lstStyle/>
          <a:p>
            <a:r>
              <a:rPr kumimoji="0" lang="zh-CN" altLang="en-US" smtClean="0"/>
              <a:t>单击此处编辑母版标题样式</a:t>
            </a:r>
            <a:endParaRPr kumimoji="0" lang="en-US"/>
          </a:p>
        </p:txBody>
      </p:sp>
      <p:sp>
        <p:nvSpPr>
          <p:cNvPr id="27" name="内容占位符 26"/>
          <p:cNvSpPr>
            <a:spLocks noGrp="1"/>
          </p:cNvSpPr>
          <p:nvPr>
            <p:ph idx="1"/>
          </p:nvPr>
        </p:nvSpPr>
        <p:spPr/>
        <p:txBody>
          <a:bodyPr/>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25" name="日期占位符 24"/>
          <p:cNvSpPr>
            <a:spLocks noGrp="1"/>
          </p:cNvSpPr>
          <p:nvPr>
            <p:ph type="dt" sz="half" idx="10"/>
          </p:nvPr>
        </p:nvSpPr>
        <p:spPr/>
        <p:txBody>
          <a:bodyPr/>
          <a:lstStyle/>
          <a:p>
            <a:fld id="{5E19C721-092A-457F-B975-869388C2F9C5}" type="datetimeFigureOut">
              <a:rPr lang="zh-CN" altLang="en-US" smtClean="0"/>
              <a:t>2012/10/7</a:t>
            </a:fld>
            <a:endParaRPr lang="zh-CN" altLang="en-US"/>
          </a:p>
        </p:txBody>
      </p:sp>
      <p:sp>
        <p:nvSpPr>
          <p:cNvPr id="19" name="页脚占位符 18"/>
          <p:cNvSpPr>
            <a:spLocks noGrp="1"/>
          </p:cNvSpPr>
          <p:nvPr>
            <p:ph type="ftr" sz="quarter" idx="11"/>
          </p:nvPr>
        </p:nvSpPr>
        <p:spPr>
          <a:xfrm>
            <a:off x="3581400" y="76200"/>
            <a:ext cx="2895600" cy="288925"/>
          </a:xfrm>
        </p:spPr>
        <p:txBody>
          <a:bodyPr/>
          <a:lstStyle/>
          <a:p>
            <a:endParaRPr lang="zh-CN" altLang="en-US"/>
          </a:p>
        </p:txBody>
      </p:sp>
      <p:sp>
        <p:nvSpPr>
          <p:cNvPr id="16" name="灯片编号占位符 15"/>
          <p:cNvSpPr>
            <a:spLocks noGrp="1"/>
          </p:cNvSpPr>
          <p:nvPr>
            <p:ph type="sldNum" sz="quarter" idx="12"/>
          </p:nvPr>
        </p:nvSpPr>
        <p:spPr>
          <a:xfrm>
            <a:off x="8229600" y="6473952"/>
            <a:ext cx="758952" cy="246888"/>
          </a:xfrm>
        </p:spPr>
        <p:txBody>
          <a:bodyPr/>
          <a:lstStyle/>
          <a:p>
            <a:fld id="{4F52F6C4-924E-434A-91FB-7BF2EEDC7173}" type="slidenum">
              <a:rPr lang="zh-CN" altLang="en-US" smtClean="0"/>
              <a:t>‹#›</a:t>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节标题">
    <p:spTree>
      <p:nvGrpSpPr>
        <p:cNvPr id="1" name=""/>
        <p:cNvGrpSpPr/>
        <p:nvPr/>
      </p:nvGrpSpPr>
      <p:grpSpPr>
        <a:xfrm>
          <a:off x="0" y="0"/>
          <a:ext cx="0" cy="0"/>
          <a:chOff x="0" y="0"/>
          <a:chExt cx="0" cy="0"/>
        </a:xfrm>
      </p:grpSpPr>
      <p:sp>
        <p:nvSpPr>
          <p:cNvPr id="7" name="直接连接符 6"/>
          <p:cNvSpPr>
            <a:spLocks noChangeShapeType="1"/>
          </p:cNvSpPr>
          <p:nvPr/>
        </p:nvSpPr>
        <p:spPr bwMode="auto">
          <a:xfrm>
            <a:off x="514350" y="3444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6" name="文本占位符 5"/>
          <p:cNvSpPr>
            <a:spLocks noGrp="1"/>
          </p:cNvSpPr>
          <p:nvPr>
            <p:ph type="body" idx="1"/>
          </p:nvPr>
        </p:nvSpPr>
        <p:spPr>
          <a:xfrm>
            <a:off x="381000" y="1676400"/>
            <a:ext cx="8458200" cy="1219200"/>
          </a:xfrm>
        </p:spPr>
        <p:txBody>
          <a:bodyPr anchor="b"/>
          <a:lstStyle>
            <a:lvl1pPr marL="0" indent="0" algn="r">
              <a:buNone/>
              <a:defRPr sz="2000">
                <a:solidFill>
                  <a:schemeClr val="tx2">
                    <a:shade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zh-CN" altLang="en-US" smtClean="0"/>
              <a:t>单击此处编辑母版文本样式</a:t>
            </a:r>
          </a:p>
        </p:txBody>
      </p:sp>
      <p:sp>
        <p:nvSpPr>
          <p:cNvPr id="19" name="日期占位符 18"/>
          <p:cNvSpPr>
            <a:spLocks noGrp="1"/>
          </p:cNvSpPr>
          <p:nvPr>
            <p:ph type="dt" sz="half" idx="10"/>
          </p:nvPr>
        </p:nvSpPr>
        <p:spPr/>
        <p:txBody>
          <a:bodyPr/>
          <a:lstStyle/>
          <a:p>
            <a:fld id="{5E19C721-092A-457F-B975-869388C2F9C5}" type="datetimeFigureOut">
              <a:rPr lang="zh-CN" altLang="en-US" smtClean="0"/>
              <a:t>2012/10/7</a:t>
            </a:fld>
            <a:endParaRPr lang="zh-CN" altLang="en-US"/>
          </a:p>
        </p:txBody>
      </p:sp>
      <p:sp>
        <p:nvSpPr>
          <p:cNvPr id="11" name="页脚占位符 10"/>
          <p:cNvSpPr>
            <a:spLocks noGrp="1"/>
          </p:cNvSpPr>
          <p:nvPr>
            <p:ph type="ftr" sz="quarter" idx="11"/>
          </p:nvPr>
        </p:nvSpPr>
        <p:spPr/>
        <p:txBody>
          <a:bodyPr/>
          <a:lstStyle/>
          <a:p>
            <a:endParaRPr lang="zh-CN" altLang="en-US"/>
          </a:p>
        </p:txBody>
      </p:sp>
      <p:sp>
        <p:nvSpPr>
          <p:cNvPr id="16" name="灯片编号占位符 15"/>
          <p:cNvSpPr>
            <a:spLocks noGrp="1"/>
          </p:cNvSpPr>
          <p:nvPr>
            <p:ph type="sldNum" sz="quarter" idx="12"/>
          </p:nvPr>
        </p:nvSpPr>
        <p:spPr/>
        <p:txBody>
          <a:bodyPr/>
          <a:lstStyle/>
          <a:p>
            <a:fld id="{4F52F6C4-924E-434A-91FB-7BF2EEDC7173}" type="slidenum">
              <a:rPr lang="zh-CN" altLang="en-US" smtClean="0"/>
              <a:t>‹#›</a:t>
            </a:fld>
            <a:endParaRPr lang="zh-CN" altLang="en-US"/>
          </a:p>
        </p:txBody>
      </p:sp>
      <p:sp>
        <p:nvSpPr>
          <p:cNvPr id="8" name="标题 7"/>
          <p:cNvSpPr>
            <a:spLocks noGrp="1"/>
          </p:cNvSpPr>
          <p:nvPr>
            <p:ph type="title"/>
          </p:nvPr>
        </p:nvSpPr>
        <p:spPr>
          <a:xfrm>
            <a:off x="180475" y="2947085"/>
            <a:ext cx="8686800" cy="1184825"/>
          </a:xfrm>
        </p:spPr>
        <p:txBody>
          <a:bodyPr rtlCol="0" anchor="t"/>
          <a:lstStyle>
            <a:lvl1pPr algn="r">
              <a:defRPr/>
            </a:lvl1pPr>
          </a:lstStyle>
          <a:p>
            <a:r>
              <a:rPr kumimoji="0" lang="zh-CN" altLang="en-US" smtClean="0"/>
              <a:t>单击此处编辑母版标题样式</a:t>
            </a:r>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0" name="标题 19"/>
          <p:cNvSpPr>
            <a:spLocks noGrp="1"/>
          </p:cNvSpPr>
          <p:nvPr>
            <p:ph type="title"/>
          </p:nvPr>
        </p:nvSpPr>
        <p:spPr>
          <a:xfrm>
            <a:off x="301752" y="457200"/>
            <a:ext cx="8686800" cy="841248"/>
          </a:xfrm>
        </p:spPr>
        <p:txBody>
          <a:bodyPr/>
          <a:lstStyle/>
          <a:p>
            <a:r>
              <a:rPr kumimoji="0" lang="zh-CN" altLang="en-US" smtClean="0"/>
              <a:t>单击此处编辑母版标题样式</a:t>
            </a:r>
            <a:endParaRPr kumimoji="0" lang="en-US"/>
          </a:p>
        </p:txBody>
      </p:sp>
      <p:sp>
        <p:nvSpPr>
          <p:cNvPr id="14" name="内容占位符 13"/>
          <p:cNvSpPr>
            <a:spLocks noGrp="1"/>
          </p:cNvSpPr>
          <p:nvPr>
            <p:ph sz="half" idx="1"/>
          </p:nvPr>
        </p:nvSpPr>
        <p:spPr>
          <a:xfrm>
            <a:off x="304800" y="1600200"/>
            <a:ext cx="4191000" cy="4724400"/>
          </a:xfrm>
        </p:spPr>
        <p:txBody>
          <a:bodyPr/>
          <a:lstStyle>
            <a:lvl1pPr>
              <a:defRPr sz="2800"/>
            </a:lvl1pPr>
            <a:lvl2pPr>
              <a:defRPr sz="2400"/>
            </a:lvl2pPr>
            <a:lvl3pPr>
              <a:defRPr sz="2000"/>
            </a:lvl3pPr>
            <a:lvl4pPr>
              <a:defRPr sz="1800"/>
            </a:lvl4pPr>
            <a:lvl5pPr>
              <a:defRPr sz="1800"/>
            </a:lvl5pPr>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13" name="内容占位符 12"/>
          <p:cNvSpPr>
            <a:spLocks noGrp="1"/>
          </p:cNvSpPr>
          <p:nvPr>
            <p:ph sz="half" idx="2"/>
          </p:nvPr>
        </p:nvSpPr>
        <p:spPr>
          <a:xfrm>
            <a:off x="4648200" y="1600200"/>
            <a:ext cx="4343400" cy="4724400"/>
          </a:xfrm>
        </p:spPr>
        <p:txBody>
          <a:bodyPr/>
          <a:lstStyle>
            <a:lvl1pPr>
              <a:defRPr sz="2800"/>
            </a:lvl1pPr>
            <a:lvl2pPr>
              <a:defRPr sz="2400"/>
            </a:lvl2pPr>
            <a:lvl3pPr>
              <a:defRPr sz="2000"/>
            </a:lvl3pPr>
            <a:lvl4pPr>
              <a:defRPr sz="1800"/>
            </a:lvl4pPr>
            <a:lvl5pPr>
              <a:defRPr sz="1800"/>
            </a:lvl5pPr>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21" name="日期占位符 20"/>
          <p:cNvSpPr>
            <a:spLocks noGrp="1"/>
          </p:cNvSpPr>
          <p:nvPr>
            <p:ph type="dt" sz="half" idx="10"/>
          </p:nvPr>
        </p:nvSpPr>
        <p:spPr/>
        <p:txBody>
          <a:bodyPr/>
          <a:lstStyle/>
          <a:p>
            <a:fld id="{5E19C721-092A-457F-B975-869388C2F9C5}" type="datetimeFigureOut">
              <a:rPr lang="zh-CN" altLang="en-US" smtClean="0"/>
              <a:t>2012/10/7</a:t>
            </a:fld>
            <a:endParaRPr lang="zh-CN" altLang="en-US"/>
          </a:p>
        </p:txBody>
      </p:sp>
      <p:sp>
        <p:nvSpPr>
          <p:cNvPr id="10" name="页脚占位符 9"/>
          <p:cNvSpPr>
            <a:spLocks noGrp="1"/>
          </p:cNvSpPr>
          <p:nvPr>
            <p:ph type="ftr" sz="quarter" idx="11"/>
          </p:nvPr>
        </p:nvSpPr>
        <p:spPr/>
        <p:txBody>
          <a:bodyPr/>
          <a:lstStyle/>
          <a:p>
            <a:endParaRPr lang="zh-CN" altLang="en-US"/>
          </a:p>
        </p:txBody>
      </p:sp>
      <p:sp>
        <p:nvSpPr>
          <p:cNvPr id="31" name="灯片编号占位符 30"/>
          <p:cNvSpPr>
            <a:spLocks noGrp="1"/>
          </p:cNvSpPr>
          <p:nvPr>
            <p:ph type="sldNum" sz="quarter" idx="12"/>
          </p:nvPr>
        </p:nvSpPr>
        <p:spPr/>
        <p:txBody>
          <a:bodyPr/>
          <a:lstStyle/>
          <a:p>
            <a:fld id="{4F52F6C4-924E-434A-91FB-7BF2EEDC7173}" type="slidenum">
              <a:rPr lang="zh-CN" altLang="en-US" smtClean="0"/>
              <a:t>‹#›</a:t>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比较">
    <p:spTree>
      <p:nvGrpSpPr>
        <p:cNvPr id="1" name=""/>
        <p:cNvGrpSpPr/>
        <p:nvPr/>
      </p:nvGrpSpPr>
      <p:grpSpPr>
        <a:xfrm>
          <a:off x="0" y="0"/>
          <a:ext cx="0" cy="0"/>
          <a:chOff x="0" y="0"/>
          <a:chExt cx="0" cy="0"/>
        </a:xfrm>
      </p:grpSpPr>
      <p:sp>
        <p:nvSpPr>
          <p:cNvPr id="29" name="标题 28"/>
          <p:cNvSpPr>
            <a:spLocks noGrp="1"/>
          </p:cNvSpPr>
          <p:nvPr>
            <p:ph type="title"/>
          </p:nvPr>
        </p:nvSpPr>
        <p:spPr>
          <a:xfrm>
            <a:off x="304800" y="5410200"/>
            <a:ext cx="8610600" cy="882650"/>
          </a:xfrm>
        </p:spPr>
        <p:txBody>
          <a:bodyPr anchor="ctr"/>
          <a:lstStyle>
            <a:lvl1pPr>
              <a:defRPr/>
            </a:lvl1pPr>
          </a:lstStyle>
          <a:p>
            <a:r>
              <a:rPr kumimoji="0" lang="zh-CN" altLang="en-US" smtClean="0"/>
              <a:t>单击此处编辑母版标题样式</a:t>
            </a:r>
            <a:endParaRPr kumimoji="0" lang="en-US"/>
          </a:p>
        </p:txBody>
      </p:sp>
      <p:sp>
        <p:nvSpPr>
          <p:cNvPr id="13" name="文本占位符 12"/>
          <p:cNvSpPr>
            <a:spLocks noGrp="1"/>
          </p:cNvSpPr>
          <p:nvPr>
            <p:ph type="body" idx="1"/>
          </p:nvPr>
        </p:nvSpPr>
        <p:spPr>
          <a:xfrm>
            <a:off x="281444" y="666750"/>
            <a:ext cx="4290556"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zh-CN" altLang="en-US" smtClean="0"/>
              <a:t>单击此处编辑母版文本样式</a:t>
            </a:r>
          </a:p>
        </p:txBody>
      </p:sp>
      <p:sp>
        <p:nvSpPr>
          <p:cNvPr id="25" name="文本占位符 24"/>
          <p:cNvSpPr>
            <a:spLocks noGrp="1"/>
          </p:cNvSpPr>
          <p:nvPr>
            <p:ph type="body" sz="half" idx="3"/>
          </p:nvPr>
        </p:nvSpPr>
        <p:spPr>
          <a:xfrm>
            <a:off x="4645025" y="666750"/>
            <a:ext cx="4292241"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zh-CN" altLang="en-US" smtClean="0"/>
              <a:t>单击此处编辑母版文本样式</a:t>
            </a:r>
          </a:p>
        </p:txBody>
      </p:sp>
      <p:sp>
        <p:nvSpPr>
          <p:cNvPr id="4" name="内容占位符 3"/>
          <p:cNvSpPr>
            <a:spLocks noGrp="1"/>
          </p:cNvSpPr>
          <p:nvPr>
            <p:ph sz="quarter" idx="2"/>
          </p:nvPr>
        </p:nvSpPr>
        <p:spPr>
          <a:xfrm>
            <a:off x="281444" y="1316037"/>
            <a:ext cx="4290556"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28" name="内容占位符 27"/>
          <p:cNvSpPr>
            <a:spLocks noGrp="1"/>
          </p:cNvSpPr>
          <p:nvPr>
            <p:ph sz="quarter" idx="4"/>
          </p:nvPr>
        </p:nvSpPr>
        <p:spPr>
          <a:xfrm>
            <a:off x="4648730" y="1316037"/>
            <a:ext cx="4288536"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10" name="日期占位符 9"/>
          <p:cNvSpPr>
            <a:spLocks noGrp="1"/>
          </p:cNvSpPr>
          <p:nvPr>
            <p:ph type="dt" sz="half" idx="10"/>
          </p:nvPr>
        </p:nvSpPr>
        <p:spPr/>
        <p:txBody>
          <a:bodyPr/>
          <a:lstStyle/>
          <a:p>
            <a:fld id="{5E19C721-092A-457F-B975-869388C2F9C5}" type="datetimeFigureOut">
              <a:rPr lang="zh-CN" altLang="en-US" smtClean="0"/>
              <a:t>2012/10/7</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a:xfrm>
            <a:off x="8229600" y="6477000"/>
            <a:ext cx="762000" cy="246888"/>
          </a:xfrm>
        </p:spPr>
        <p:txBody>
          <a:bodyPr/>
          <a:lstStyle/>
          <a:p>
            <a:fld id="{4F52F6C4-924E-434A-91FB-7BF2EEDC7173}" type="slidenum">
              <a:rPr lang="zh-CN" altLang="en-US" smtClean="0"/>
              <a:t>‹#›</a:t>
            </a:fld>
            <a:endParaRPr lang="zh-CN" altLang="en-US"/>
          </a:p>
        </p:txBody>
      </p:sp>
      <p:sp>
        <p:nvSpPr>
          <p:cNvPr id="11" name="直接连接符 10"/>
          <p:cNvSpPr>
            <a:spLocks noChangeShapeType="1"/>
          </p:cNvSpPr>
          <p:nvPr/>
        </p:nvSpPr>
        <p:spPr bwMode="auto">
          <a:xfrm>
            <a:off x="514350" y="6019800"/>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30" name="标题 29"/>
          <p:cNvSpPr>
            <a:spLocks noGrp="1"/>
          </p:cNvSpPr>
          <p:nvPr>
            <p:ph type="title"/>
          </p:nvPr>
        </p:nvSpPr>
        <p:spPr>
          <a:xfrm>
            <a:off x="301752" y="457200"/>
            <a:ext cx="8686800" cy="841248"/>
          </a:xfrm>
        </p:spPr>
        <p:txBody>
          <a:bodyPr/>
          <a:lstStyle/>
          <a:p>
            <a:r>
              <a:rPr kumimoji="0" lang="zh-CN" altLang="en-US" smtClean="0"/>
              <a:t>单击此处编辑母版标题样式</a:t>
            </a:r>
            <a:endParaRPr kumimoji="0" lang="en-US"/>
          </a:p>
        </p:txBody>
      </p:sp>
      <p:sp>
        <p:nvSpPr>
          <p:cNvPr id="12" name="日期占位符 11"/>
          <p:cNvSpPr>
            <a:spLocks noGrp="1"/>
          </p:cNvSpPr>
          <p:nvPr>
            <p:ph type="dt" sz="half" idx="10"/>
          </p:nvPr>
        </p:nvSpPr>
        <p:spPr/>
        <p:txBody>
          <a:bodyPr/>
          <a:lstStyle/>
          <a:p>
            <a:fld id="{5E19C721-092A-457F-B975-869388C2F9C5}" type="datetimeFigureOut">
              <a:rPr lang="zh-CN" altLang="en-US" smtClean="0"/>
              <a:t>2012/10/7</a:t>
            </a:fld>
            <a:endParaRPr lang="zh-CN" altLang="en-US"/>
          </a:p>
        </p:txBody>
      </p:sp>
      <p:sp>
        <p:nvSpPr>
          <p:cNvPr id="21" name="页脚占位符 20"/>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4F52F6C4-924E-434A-91FB-7BF2EEDC7173}" type="slidenum">
              <a:rPr lang="zh-CN" altLang="en-US" smtClean="0"/>
              <a:t>‹#›</a:t>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空白">
    <p:spTree>
      <p:nvGrpSpPr>
        <p:cNvPr id="1" name=""/>
        <p:cNvGrpSpPr/>
        <p:nvPr/>
      </p:nvGrpSpPr>
      <p:grpSpPr>
        <a:xfrm>
          <a:off x="0" y="0"/>
          <a:ext cx="0" cy="0"/>
          <a:chOff x="0" y="0"/>
          <a:chExt cx="0" cy="0"/>
        </a:xfrm>
      </p:grpSpPr>
      <p:sp>
        <p:nvSpPr>
          <p:cNvPr id="3" name="日期占位符 2"/>
          <p:cNvSpPr>
            <a:spLocks noGrp="1"/>
          </p:cNvSpPr>
          <p:nvPr>
            <p:ph type="dt" sz="half" idx="10"/>
          </p:nvPr>
        </p:nvSpPr>
        <p:spPr/>
        <p:txBody>
          <a:bodyPr/>
          <a:lstStyle/>
          <a:p>
            <a:fld id="{5E19C721-092A-457F-B975-869388C2F9C5}" type="datetimeFigureOut">
              <a:rPr lang="zh-CN" altLang="en-US" smtClean="0"/>
              <a:t>2012/10/7</a:t>
            </a:fld>
            <a:endParaRPr lang="zh-CN" altLang="en-US"/>
          </a:p>
        </p:txBody>
      </p:sp>
      <p:sp>
        <p:nvSpPr>
          <p:cNvPr id="24" name="页脚占位符 23"/>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4F52F6C4-924E-434A-91FB-7BF2EEDC7173}" type="slidenum">
              <a:rPr lang="zh-CN" altLang="en-US" smtClean="0"/>
              <a:t>‹#›</a:t>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内容与标题">
    <p:spTree>
      <p:nvGrpSpPr>
        <p:cNvPr id="1" name=""/>
        <p:cNvGrpSpPr/>
        <p:nvPr/>
      </p:nvGrpSpPr>
      <p:grpSpPr>
        <a:xfrm>
          <a:off x="0" y="0"/>
          <a:ext cx="0" cy="0"/>
          <a:chOff x="0" y="0"/>
          <a:chExt cx="0" cy="0"/>
        </a:xfrm>
      </p:grpSpPr>
      <p:sp>
        <p:nvSpPr>
          <p:cNvPr id="8" name="直接连接符 7"/>
          <p:cNvSpPr>
            <a:spLocks noChangeShapeType="1"/>
          </p:cNvSpPr>
          <p:nvPr/>
        </p:nvSpPr>
        <p:spPr bwMode="auto">
          <a:xfrm>
            <a:off x="514350" y="5849117"/>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标题 11"/>
          <p:cNvSpPr>
            <a:spLocks noGrp="1"/>
          </p:cNvSpPr>
          <p:nvPr>
            <p:ph type="title"/>
          </p:nvPr>
        </p:nvSpPr>
        <p:spPr>
          <a:xfrm>
            <a:off x="457200" y="5486400"/>
            <a:ext cx="8458200" cy="520700"/>
          </a:xfrm>
        </p:spPr>
        <p:txBody>
          <a:bodyPr anchor="ctr"/>
          <a:lstStyle>
            <a:lvl1pPr algn="l">
              <a:buNone/>
              <a:defRPr sz="2000" b="1"/>
            </a:lvl1pPr>
          </a:lstStyle>
          <a:p>
            <a:r>
              <a:rPr kumimoji="0" lang="zh-CN" altLang="en-US" smtClean="0"/>
              <a:t>单击此处编辑母版标题样式</a:t>
            </a:r>
            <a:endParaRPr kumimoji="0" lang="en-US"/>
          </a:p>
        </p:txBody>
      </p:sp>
      <p:sp>
        <p:nvSpPr>
          <p:cNvPr id="26" name="文本占位符 25"/>
          <p:cNvSpPr>
            <a:spLocks noGrp="1"/>
          </p:cNvSpPr>
          <p:nvPr>
            <p:ph type="body" idx="2"/>
          </p:nvPr>
        </p:nvSpPr>
        <p:spPr>
          <a:xfrm>
            <a:off x="457200" y="609600"/>
            <a:ext cx="3008313" cy="4800600"/>
          </a:xfrm>
        </p:spPr>
        <p:txBody>
          <a:bodyPr/>
          <a:lstStyle>
            <a:lvl1pPr marL="0" indent="0">
              <a:buNone/>
              <a:defRPr sz="1400"/>
            </a:lvl1pPr>
            <a:lvl2pPr>
              <a:buNone/>
              <a:defRPr sz="1200"/>
            </a:lvl2pPr>
            <a:lvl3pPr>
              <a:buNone/>
              <a:defRPr sz="1000"/>
            </a:lvl3pPr>
            <a:lvl4pPr>
              <a:buNone/>
              <a:defRPr sz="900"/>
            </a:lvl4pPr>
            <a:lvl5pPr>
              <a:buNone/>
              <a:defRPr sz="900"/>
            </a:lvl5pPr>
          </a:lstStyle>
          <a:p>
            <a:pPr lvl="0" eaLnBrk="1" latinLnBrk="0" hangingPunct="1"/>
            <a:r>
              <a:rPr kumimoji="0" lang="zh-CN" altLang="en-US" smtClean="0"/>
              <a:t>单击此处编辑母版文本样式</a:t>
            </a:r>
          </a:p>
        </p:txBody>
      </p:sp>
      <p:sp>
        <p:nvSpPr>
          <p:cNvPr id="14" name="内容占位符 13"/>
          <p:cNvSpPr>
            <a:spLocks noGrp="1"/>
          </p:cNvSpPr>
          <p:nvPr>
            <p:ph sz="half" idx="1"/>
          </p:nvPr>
        </p:nvSpPr>
        <p:spPr>
          <a:xfrm>
            <a:off x="3575050" y="609600"/>
            <a:ext cx="5340350" cy="4800600"/>
          </a:xfrm>
        </p:spPr>
        <p:txBody>
          <a:bodyPr/>
          <a:lstStyle>
            <a:lvl1pPr>
              <a:defRPr sz="3200"/>
            </a:lvl1pPr>
            <a:lvl2pPr>
              <a:defRPr sz="2800"/>
            </a:lvl2pPr>
            <a:lvl3pPr>
              <a:defRPr sz="2400"/>
            </a:lvl3pPr>
            <a:lvl4pPr>
              <a:defRPr sz="2000"/>
            </a:lvl4pPr>
            <a:lvl5pPr>
              <a:defRPr sz="2000"/>
            </a:lvl5pPr>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25" name="日期占位符 24"/>
          <p:cNvSpPr>
            <a:spLocks noGrp="1"/>
          </p:cNvSpPr>
          <p:nvPr>
            <p:ph type="dt" sz="half" idx="10"/>
          </p:nvPr>
        </p:nvSpPr>
        <p:spPr/>
        <p:txBody>
          <a:bodyPr/>
          <a:lstStyle/>
          <a:p>
            <a:fld id="{5E19C721-092A-457F-B975-869388C2F9C5}" type="datetimeFigureOut">
              <a:rPr lang="zh-CN" altLang="en-US" smtClean="0"/>
              <a:t>2012/10/7</a:t>
            </a:fld>
            <a:endParaRPr lang="zh-CN" altLang="en-US"/>
          </a:p>
        </p:txBody>
      </p:sp>
      <p:sp>
        <p:nvSpPr>
          <p:cNvPr id="29" name="页脚占位符 28"/>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4F52F6C4-924E-434A-91FB-7BF2EEDC7173}" type="slidenum">
              <a:rPr lang="zh-CN" altLang="en-US" smtClean="0"/>
              <a:t>‹#›</a:t>
            </a:fld>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图片与标题">
    <p:spTree>
      <p:nvGrpSpPr>
        <p:cNvPr id="1" name=""/>
        <p:cNvGrpSpPr/>
        <p:nvPr/>
      </p:nvGrpSpPr>
      <p:grpSpPr>
        <a:xfrm>
          <a:off x="0" y="0"/>
          <a:ext cx="0" cy="0"/>
          <a:chOff x="0" y="0"/>
          <a:chExt cx="0" cy="0"/>
        </a:xfrm>
      </p:grpSpPr>
      <p:sp>
        <p:nvSpPr>
          <p:cNvPr id="13" name="图片占位符 12"/>
          <p:cNvSpPr>
            <a:spLocks noGrp="1"/>
          </p:cNvSpPr>
          <p:nvPr>
            <p:ph type="pic" idx="1"/>
          </p:nvPr>
        </p:nvSpPr>
        <p:spPr>
          <a:xfrm>
            <a:off x="3505200" y="616634"/>
            <a:ext cx="5029200" cy="3657600"/>
          </a:xfrm>
          <a:solidFill>
            <a:schemeClr val="bg1"/>
          </a:solidFill>
          <a:ln w="6350">
            <a:solidFill>
              <a:schemeClr val="accent1"/>
            </a:solidFill>
          </a:ln>
          <a:effectLst>
            <a:reflection blurRad="1000" stA="49000" endA="500" endPos="10000" dist="900" dir="5400000" sy="-90000" algn="bl" rotWithShape="0"/>
          </a:effectLst>
        </p:spPr>
        <p:txBody>
          <a:bodyPr/>
          <a:lstStyle>
            <a:lvl1pPr marL="0" indent="0">
              <a:buNone/>
              <a:defRPr sz="3200"/>
            </a:lvl1pPr>
          </a:lstStyle>
          <a:p>
            <a:r>
              <a:rPr kumimoji="0" lang="zh-CN" altLang="en-US" smtClean="0"/>
              <a:t>单击图标添加图片</a:t>
            </a:r>
            <a:endParaRPr kumimoji="0" lang="en-US" dirty="0"/>
          </a:p>
        </p:txBody>
      </p:sp>
      <p:sp>
        <p:nvSpPr>
          <p:cNvPr id="7" name="日期占位符 6"/>
          <p:cNvSpPr>
            <a:spLocks noGrp="1"/>
          </p:cNvSpPr>
          <p:nvPr>
            <p:ph type="dt" sz="half" idx="10"/>
          </p:nvPr>
        </p:nvSpPr>
        <p:spPr/>
        <p:txBody>
          <a:bodyPr/>
          <a:lstStyle/>
          <a:p>
            <a:fld id="{5E19C721-092A-457F-B975-869388C2F9C5}" type="datetimeFigureOut">
              <a:rPr lang="zh-CN" altLang="en-US" smtClean="0"/>
              <a:t>2012/10/7</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31" name="灯片编号占位符 30"/>
          <p:cNvSpPr>
            <a:spLocks noGrp="1"/>
          </p:cNvSpPr>
          <p:nvPr>
            <p:ph type="sldNum" sz="quarter" idx="12"/>
          </p:nvPr>
        </p:nvSpPr>
        <p:spPr/>
        <p:txBody>
          <a:bodyPr/>
          <a:lstStyle/>
          <a:p>
            <a:fld id="{4F52F6C4-924E-434A-91FB-7BF2EEDC7173}" type="slidenum">
              <a:rPr lang="zh-CN" altLang="en-US" smtClean="0"/>
              <a:t>‹#›</a:t>
            </a:fld>
            <a:endParaRPr lang="zh-CN" altLang="en-US"/>
          </a:p>
        </p:txBody>
      </p:sp>
      <p:sp>
        <p:nvSpPr>
          <p:cNvPr id="17" name="标题 16"/>
          <p:cNvSpPr>
            <a:spLocks noGrp="1"/>
          </p:cNvSpPr>
          <p:nvPr>
            <p:ph type="title"/>
          </p:nvPr>
        </p:nvSpPr>
        <p:spPr>
          <a:xfrm>
            <a:off x="381000" y="4993760"/>
            <a:ext cx="5867400" cy="522288"/>
          </a:xfrm>
        </p:spPr>
        <p:txBody>
          <a:bodyPr anchor="ctr"/>
          <a:lstStyle>
            <a:lvl1pPr algn="l">
              <a:buNone/>
              <a:defRPr sz="2000" b="1"/>
            </a:lvl1pPr>
          </a:lstStyle>
          <a:p>
            <a:r>
              <a:rPr kumimoji="0" lang="zh-CN" altLang="en-US" smtClean="0"/>
              <a:t>单击此处编辑母版标题样式</a:t>
            </a:r>
            <a:endParaRPr kumimoji="0" lang="en-US"/>
          </a:p>
        </p:txBody>
      </p:sp>
      <p:sp>
        <p:nvSpPr>
          <p:cNvPr id="26" name="文本占位符 25"/>
          <p:cNvSpPr>
            <a:spLocks noGrp="1"/>
          </p:cNvSpPr>
          <p:nvPr>
            <p:ph type="body" sz="half" idx="2"/>
          </p:nvPr>
        </p:nvSpPr>
        <p:spPr>
          <a:xfrm>
            <a:off x="381000" y="5533218"/>
            <a:ext cx="5867400" cy="768350"/>
          </a:xfrm>
        </p:spPr>
        <p:txBody>
          <a:bodyPr lIns="109728" tIns="0"/>
          <a:lstStyle>
            <a:lvl1pPr marL="0" indent="0">
              <a:buNone/>
              <a:defRPr sz="1400"/>
            </a:lvl1pPr>
            <a:lvl2pPr>
              <a:defRPr sz="1200"/>
            </a:lvl2pPr>
            <a:lvl3pPr>
              <a:defRPr sz="1000"/>
            </a:lvl3pPr>
            <a:lvl4pPr>
              <a:defRPr sz="900"/>
            </a:lvl4pPr>
            <a:lvl5pPr>
              <a:defRPr sz="900"/>
            </a:lvl5pPr>
          </a:lstStyle>
          <a:p>
            <a:pPr lvl="0" eaLnBrk="1" latinLnBrk="0" hangingPunct="1"/>
            <a:r>
              <a:rPr kumimoji="0" lang="zh-CN" altLang="en-US" smtClean="0"/>
              <a:t>单击此处编辑母版文本样式</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kumimoji="0" lang="zh-CN" altLang="en-US" smtClean="0"/>
              <a:t>单击此处编辑母版标题样式</a:t>
            </a:r>
            <a:endParaRPr kumimoji="0" lang="en-US"/>
          </a:p>
        </p:txBody>
      </p:sp>
      <p:sp>
        <p:nvSpPr>
          <p:cNvPr id="3" name="竖排文字占位符 2"/>
          <p:cNvSpPr>
            <a:spLocks noGrp="1"/>
          </p:cNvSpPr>
          <p:nvPr>
            <p:ph type="body" orient="vert" idx="1"/>
          </p:nvPr>
        </p:nvSpPr>
        <p:spPr/>
        <p:txBody>
          <a:bodyPr vert="eaVert"/>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4" name="日期占位符 3"/>
          <p:cNvSpPr>
            <a:spLocks noGrp="1"/>
          </p:cNvSpPr>
          <p:nvPr>
            <p:ph type="dt" sz="half" idx="10"/>
          </p:nvPr>
        </p:nvSpPr>
        <p:spPr/>
        <p:txBody>
          <a:bodyPr/>
          <a:lstStyle/>
          <a:p>
            <a:fld id="{5E19C721-092A-457F-B975-869388C2F9C5}" type="datetimeFigureOut">
              <a:rPr lang="zh-CN" altLang="en-US" smtClean="0"/>
              <a:t>2012/10/7</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4F52F6C4-924E-434A-91FB-7BF2EEDC7173}" type="slidenum">
              <a:rPr lang="zh-CN" altLang="en-US" smtClean="0"/>
              <a:t>‹#›</a:t>
            </a:fld>
            <a:endParaRPr lang="zh-CN"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858000" y="549276"/>
            <a:ext cx="1828800" cy="5851525"/>
          </a:xfrm>
        </p:spPr>
        <p:txBody>
          <a:bodyPr vert="eaVert"/>
          <a:lstStyle/>
          <a:p>
            <a:r>
              <a:rPr kumimoji="0" lang="zh-CN" altLang="en-US" smtClean="0"/>
              <a:t>单击此处编辑母版标题样式</a:t>
            </a:r>
            <a:endParaRPr kumimoji="0" lang="en-US"/>
          </a:p>
        </p:txBody>
      </p:sp>
      <p:sp>
        <p:nvSpPr>
          <p:cNvPr id="3" name="竖排文字占位符 2"/>
          <p:cNvSpPr>
            <a:spLocks noGrp="1"/>
          </p:cNvSpPr>
          <p:nvPr>
            <p:ph type="body" orient="vert" idx="1"/>
          </p:nvPr>
        </p:nvSpPr>
        <p:spPr>
          <a:xfrm>
            <a:off x="457200" y="549276"/>
            <a:ext cx="6248400" cy="5851525"/>
          </a:xfrm>
        </p:spPr>
        <p:txBody>
          <a:bodyPr vert="eaVert"/>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4" name="日期占位符 3"/>
          <p:cNvSpPr>
            <a:spLocks noGrp="1"/>
          </p:cNvSpPr>
          <p:nvPr>
            <p:ph type="dt" sz="half" idx="10"/>
          </p:nvPr>
        </p:nvSpPr>
        <p:spPr/>
        <p:txBody>
          <a:bodyPr/>
          <a:lstStyle/>
          <a:p>
            <a:fld id="{5E19C721-092A-457F-B975-869388C2F9C5}" type="datetimeFigureOut">
              <a:rPr lang="zh-CN" altLang="en-US" smtClean="0"/>
              <a:t>2012/10/7</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4F52F6C4-924E-434A-91FB-7BF2EEDC7173}" type="slidenum">
              <a:rPr lang="zh-CN" altLang="en-US" smtClean="0"/>
              <a:t>‹#›</a:t>
            </a:fld>
            <a:endParaRPr lang="zh-CN" alt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1"/>
      </p:bgRef>
    </p:bg>
    <p:spTree>
      <p:nvGrpSpPr>
        <p:cNvPr id="1" name=""/>
        <p:cNvGrpSpPr/>
        <p:nvPr/>
      </p:nvGrpSpPr>
      <p:grpSpPr>
        <a:xfrm>
          <a:off x="0" y="0"/>
          <a:ext cx="0" cy="0"/>
          <a:chOff x="0" y="0"/>
          <a:chExt cx="0" cy="0"/>
        </a:xfrm>
      </p:grpSpPr>
      <p:sp>
        <p:nvSpPr>
          <p:cNvPr id="7" name="直接连接符 6"/>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8" name="文本占位符 7"/>
          <p:cNvSpPr>
            <a:spLocks noGrp="1"/>
          </p:cNvSpPr>
          <p:nvPr>
            <p:ph type="body" idx="1"/>
          </p:nvPr>
        </p:nvSpPr>
        <p:spPr>
          <a:xfrm>
            <a:off x="304800" y="1554162"/>
            <a:ext cx="8686800" cy="4525963"/>
          </a:xfrm>
          <a:prstGeom prst="rect">
            <a:avLst/>
          </a:prstGeom>
        </p:spPr>
        <p:txBody>
          <a:bodyPr vert="horz">
            <a:normAutofit/>
          </a:bodyPr>
          <a:lstStyle/>
          <a:p>
            <a:pPr lvl="0" eaLnBrk="1" latinLnBrk="0" hangingPunct="1"/>
            <a:r>
              <a:rPr kumimoji="0" lang="zh-CN" altLang="en-US" smtClean="0"/>
              <a:t>单击此处编辑母版文本样式</a:t>
            </a:r>
          </a:p>
          <a:p>
            <a:pPr lvl="1" eaLnBrk="1" latinLnBrk="0" hangingPunct="1"/>
            <a:r>
              <a:rPr kumimoji="0" lang="zh-CN" altLang="en-US" smtClean="0"/>
              <a:t>第二级</a:t>
            </a:r>
          </a:p>
          <a:p>
            <a:pPr lvl="2" eaLnBrk="1" latinLnBrk="0" hangingPunct="1"/>
            <a:r>
              <a:rPr kumimoji="0" lang="zh-CN" altLang="en-US" smtClean="0"/>
              <a:t>第三级</a:t>
            </a:r>
          </a:p>
          <a:p>
            <a:pPr lvl="3" eaLnBrk="1" latinLnBrk="0" hangingPunct="1"/>
            <a:r>
              <a:rPr kumimoji="0" lang="zh-CN" altLang="en-US" smtClean="0"/>
              <a:t>第四级</a:t>
            </a:r>
          </a:p>
          <a:p>
            <a:pPr lvl="4" eaLnBrk="1" latinLnBrk="0" hangingPunct="1"/>
            <a:r>
              <a:rPr kumimoji="0" lang="zh-CN" altLang="en-US" smtClean="0"/>
              <a:t>第五级</a:t>
            </a:r>
            <a:endParaRPr kumimoji="0" lang="en-US"/>
          </a:p>
        </p:txBody>
      </p:sp>
      <p:sp>
        <p:nvSpPr>
          <p:cNvPr id="11" name="日期占位符 10"/>
          <p:cNvSpPr>
            <a:spLocks noGrp="1"/>
          </p:cNvSpPr>
          <p:nvPr>
            <p:ph type="dt" sz="half" idx="2"/>
          </p:nvPr>
        </p:nvSpPr>
        <p:spPr>
          <a:xfrm>
            <a:off x="6477000" y="76200"/>
            <a:ext cx="2514600" cy="288925"/>
          </a:xfrm>
          <a:prstGeom prst="rect">
            <a:avLst/>
          </a:prstGeom>
        </p:spPr>
        <p:txBody>
          <a:bodyPr vert="horz"/>
          <a:lstStyle>
            <a:lvl1pPr algn="l" eaLnBrk="1" latinLnBrk="0" hangingPunct="1">
              <a:defRPr kumimoji="0" sz="1200">
                <a:solidFill>
                  <a:schemeClr val="accent1">
                    <a:shade val="75000"/>
                  </a:schemeClr>
                </a:solidFill>
              </a:defRPr>
            </a:lvl1pPr>
          </a:lstStyle>
          <a:p>
            <a:fld id="{5E19C721-092A-457F-B975-869388C2F9C5}" type="datetimeFigureOut">
              <a:rPr lang="zh-CN" altLang="en-US" smtClean="0"/>
              <a:t>2012/10/7</a:t>
            </a:fld>
            <a:endParaRPr lang="zh-CN" altLang="en-US"/>
          </a:p>
        </p:txBody>
      </p:sp>
      <p:sp>
        <p:nvSpPr>
          <p:cNvPr id="28" name="页脚占位符 27"/>
          <p:cNvSpPr>
            <a:spLocks noGrp="1"/>
          </p:cNvSpPr>
          <p:nvPr>
            <p:ph type="ftr" sz="quarter" idx="3"/>
          </p:nvPr>
        </p:nvSpPr>
        <p:spPr>
          <a:xfrm>
            <a:off x="3124200" y="76200"/>
            <a:ext cx="3352800" cy="288925"/>
          </a:xfrm>
          <a:prstGeom prst="rect">
            <a:avLst/>
          </a:prstGeom>
        </p:spPr>
        <p:txBody>
          <a:bodyPr vert="horz"/>
          <a:lstStyle>
            <a:lvl1pPr algn="r" eaLnBrk="1" latinLnBrk="0" hangingPunct="1">
              <a:defRPr kumimoji="0" sz="1200">
                <a:solidFill>
                  <a:schemeClr val="accent1">
                    <a:shade val="75000"/>
                  </a:schemeClr>
                </a:solidFill>
              </a:defRPr>
            </a:lvl1pPr>
          </a:lstStyle>
          <a:p>
            <a:endParaRPr lang="zh-CN" altLang="en-US"/>
          </a:p>
        </p:txBody>
      </p:sp>
      <p:sp>
        <p:nvSpPr>
          <p:cNvPr id="5" name="灯片编号占位符 4"/>
          <p:cNvSpPr>
            <a:spLocks noGrp="1"/>
          </p:cNvSpPr>
          <p:nvPr>
            <p:ph type="sldNum" sz="quarter" idx="4"/>
          </p:nvPr>
        </p:nvSpPr>
        <p:spPr>
          <a:xfrm>
            <a:off x="8229600" y="6477000"/>
            <a:ext cx="762000" cy="244475"/>
          </a:xfrm>
          <a:prstGeom prst="rect">
            <a:avLst/>
          </a:prstGeom>
        </p:spPr>
        <p:txBody>
          <a:bodyPr vert="horz"/>
          <a:lstStyle>
            <a:lvl1pPr algn="r" eaLnBrk="1" latinLnBrk="0" hangingPunct="1">
              <a:defRPr kumimoji="0" sz="1200">
                <a:solidFill>
                  <a:schemeClr val="accent1">
                    <a:shade val="75000"/>
                  </a:schemeClr>
                </a:solidFill>
              </a:defRPr>
            </a:lvl1pPr>
          </a:lstStyle>
          <a:p>
            <a:fld id="{4F52F6C4-924E-434A-91FB-7BF2EEDC7173}" type="slidenum">
              <a:rPr lang="zh-CN" altLang="en-US" smtClean="0"/>
              <a:t>‹#›</a:t>
            </a:fld>
            <a:endParaRPr lang="zh-CN" altLang="en-US"/>
          </a:p>
        </p:txBody>
      </p:sp>
      <p:sp>
        <p:nvSpPr>
          <p:cNvPr id="10" name="标题占位符 9"/>
          <p:cNvSpPr>
            <a:spLocks noGrp="1"/>
          </p:cNvSpPr>
          <p:nvPr>
            <p:ph type="title"/>
          </p:nvPr>
        </p:nvSpPr>
        <p:spPr>
          <a:xfrm>
            <a:off x="304800" y="457200"/>
            <a:ext cx="8686800" cy="838200"/>
          </a:xfrm>
          <a:prstGeom prst="rect">
            <a:avLst/>
          </a:prstGeom>
        </p:spPr>
        <p:txBody>
          <a:bodyPr vert="horz" anchor="ctr">
            <a:normAutofit/>
          </a:bodyPr>
          <a:lstStyle/>
          <a:p>
            <a:r>
              <a:rPr kumimoji="0" lang="zh-CN" altLang="en-US" smtClean="0"/>
              <a:t>单击此处编辑母版标题样式</a:t>
            </a:r>
            <a:endParaRPr kumimoji="0" lang="en-US"/>
          </a:p>
        </p:txBody>
      </p:sp>
      <p:sp>
        <p:nvSpPr>
          <p:cNvPr id="9" name="直接连接符 8"/>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直接连接符 11"/>
          <p:cNvSpPr>
            <a:spLocks noChangeShapeType="1"/>
          </p:cNvSpPr>
          <p:nvPr/>
        </p:nvSpPr>
        <p:spPr bwMode="auto">
          <a:xfrm>
            <a:off x="514350" y="1057986"/>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Tree>
  </p:cSld>
  <p:clrMap bg1="lt1" tx1="dk1" bg2="lt2" tx2="dk2" accent1="accent1" accent2="accent2" accent3="accent3" accent4="accent4" accent5="accent5" accent6="accent6" hlink="hlink" folHlink="folHlink"/>
  <p:sldLayoutIdLst>
    <p:sldLayoutId id="2147483745" r:id="rId1"/>
    <p:sldLayoutId id="2147483746" r:id="rId2"/>
    <p:sldLayoutId id="2147483747" r:id="rId3"/>
    <p:sldLayoutId id="2147483748" r:id="rId4"/>
    <p:sldLayoutId id="2147483749" r:id="rId5"/>
    <p:sldLayoutId id="2147483750" r:id="rId6"/>
    <p:sldLayoutId id="2147483751" r:id="rId7"/>
    <p:sldLayoutId id="2147483752" r:id="rId8"/>
    <p:sldLayoutId id="2147483753" r:id="rId9"/>
    <p:sldLayoutId id="2147483754" r:id="rId10"/>
    <p:sldLayoutId id="2147483755" r:id="rId11"/>
  </p:sldLayoutIdLst>
  <p:txStyles>
    <p:titleStyle>
      <a:lvl1pPr algn="l" rtl="0" eaLnBrk="1" latinLnBrk="0" hangingPunct="1">
        <a:spcBef>
          <a:spcPct val="0"/>
        </a:spcBef>
        <a:buNone/>
        <a:defRPr kumimoji="0" sz="3600" kern="1200" cap="all" baseline="0">
          <a:solidFill>
            <a:schemeClr val="tx2"/>
          </a:solidFill>
          <a:effectLst>
            <a:reflection blurRad="12700" stA="48000" endA="300" endPos="55000" dir="5400000" sy="-90000" algn="bl" rotWithShape="0"/>
          </a:effectLst>
          <a:latin typeface="+mj-lt"/>
          <a:ea typeface="+mj-ea"/>
          <a:cs typeface="+mj-cs"/>
        </a:defRPr>
      </a:lvl1pPr>
    </p:titleStyle>
    <p:bodyStyle>
      <a:lvl1pPr marL="342900" indent="-342900" algn="l" rtl="0" eaLnBrk="1" latinLnBrk="0" hangingPunct="1">
        <a:spcBef>
          <a:spcPct val="20000"/>
        </a:spcBef>
        <a:buClr>
          <a:schemeClr val="accent1"/>
        </a:buClr>
        <a:buSzPct val="70000"/>
        <a:buFont typeface="Wingdings 2"/>
        <a:buChar char=""/>
        <a:defRPr kumimoji="0" sz="3200" kern="1200">
          <a:solidFill>
            <a:schemeClr val="tx2"/>
          </a:solidFill>
          <a:latin typeface="+mn-lt"/>
          <a:ea typeface="+mn-ea"/>
          <a:cs typeface="+mn-cs"/>
        </a:defRPr>
      </a:lvl1pPr>
      <a:lvl2pPr marL="742950" indent="-285750" algn="l" rtl="0" eaLnBrk="1" latinLnBrk="0" hangingPunct="1">
        <a:spcBef>
          <a:spcPct val="20000"/>
        </a:spcBef>
        <a:buClr>
          <a:schemeClr val="accent1"/>
        </a:buClr>
        <a:buSzPct val="70000"/>
        <a:buFont typeface="Wingdings 2"/>
        <a:buChar char=""/>
        <a:defRPr kumimoji="0" sz="2800" kern="1200">
          <a:solidFill>
            <a:schemeClr val="tx2"/>
          </a:solidFill>
          <a:latin typeface="+mn-lt"/>
          <a:ea typeface="+mn-ea"/>
          <a:cs typeface="+mn-cs"/>
        </a:defRPr>
      </a:lvl2pPr>
      <a:lvl3pPr marL="1143000" indent="-228600" algn="l" rtl="0" eaLnBrk="1" latinLnBrk="0" hangingPunct="1">
        <a:spcBef>
          <a:spcPct val="20000"/>
        </a:spcBef>
        <a:buClr>
          <a:schemeClr val="accent1"/>
        </a:buClr>
        <a:buSzPct val="70000"/>
        <a:buFont typeface="Wingdings 2"/>
        <a:buChar char=""/>
        <a:defRPr kumimoji="0" sz="2400" kern="1200">
          <a:solidFill>
            <a:schemeClr val="tx2"/>
          </a:solidFill>
          <a:latin typeface="+mn-lt"/>
          <a:ea typeface="+mn-ea"/>
          <a:cs typeface="+mn-cs"/>
        </a:defRPr>
      </a:lvl3pPr>
      <a:lvl4pPr marL="1600200" indent="-228600" algn="l" rtl="0" eaLnBrk="1" latinLnBrk="0" hangingPunct="1">
        <a:spcBef>
          <a:spcPct val="20000"/>
        </a:spcBef>
        <a:buClr>
          <a:schemeClr val="accent1"/>
        </a:buClr>
        <a:buSzPct val="70000"/>
        <a:buFont typeface="Wingdings 2"/>
        <a:buChar char=""/>
        <a:defRPr kumimoji="0" sz="2000" kern="1200">
          <a:solidFill>
            <a:schemeClr val="tx2"/>
          </a:solidFill>
          <a:latin typeface="+mn-lt"/>
          <a:ea typeface="+mn-ea"/>
          <a:cs typeface="+mn-cs"/>
        </a:defRPr>
      </a:lvl4pPr>
      <a:lvl5pPr marL="20574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5pPr>
      <a:lvl6pPr marL="25146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6pPr>
      <a:lvl7pPr marL="2971800" indent="-228600" algn="l" rtl="0" eaLnBrk="1" latinLnBrk="0" hangingPunct="1">
        <a:spcBef>
          <a:spcPct val="20000"/>
        </a:spcBef>
        <a:buClr>
          <a:schemeClr val="accent1"/>
        </a:buClr>
        <a:buSzPct val="60000"/>
        <a:buFont typeface="Wingdings 2"/>
        <a:buChar char=""/>
        <a:defRPr kumimoji="0" sz="1600" kern="1200">
          <a:solidFill>
            <a:schemeClr val="tx2"/>
          </a:solidFill>
          <a:latin typeface="+mn-lt"/>
          <a:ea typeface="+mn-ea"/>
          <a:cs typeface="+mn-cs"/>
        </a:defRPr>
      </a:lvl7pPr>
      <a:lvl8pPr marL="3429000" indent="-228600" algn="l" rtl="0" eaLnBrk="1" latinLnBrk="0" hangingPunct="1">
        <a:spcBef>
          <a:spcPct val="20000"/>
        </a:spcBef>
        <a:buClr>
          <a:schemeClr val="accent1"/>
        </a:buClr>
        <a:buSzPct val="60000"/>
        <a:buFont typeface="Wingdings 2"/>
        <a:buChar char=""/>
        <a:defRPr kumimoji="0" sz="1600" kern="1200" baseline="0">
          <a:solidFill>
            <a:schemeClr val="tx2"/>
          </a:solidFill>
          <a:latin typeface="+mn-lt"/>
          <a:ea typeface="+mn-ea"/>
          <a:cs typeface="+mn-cs"/>
        </a:defRPr>
      </a:lvl8pPr>
      <a:lvl9pPr marL="3886200" indent="-228600" algn="l" rtl="0" eaLnBrk="1" latinLnBrk="0" hangingPunct="1">
        <a:spcBef>
          <a:spcPct val="20000"/>
        </a:spcBef>
        <a:buClr>
          <a:schemeClr val="accent1"/>
        </a:buClr>
        <a:buSzPct val="60000"/>
        <a:buFont typeface="Wingdings 2"/>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diagramLayout" Target="../diagrams/layout2.xml"/><Relationship Id="rId3" Type="http://schemas.openxmlformats.org/officeDocument/2006/relationships/diagramLayout" Target="../diagrams/layout1.xml"/><Relationship Id="rId7" Type="http://schemas.openxmlformats.org/officeDocument/2006/relationships/diagramData" Target="../diagrams/data2.xml"/><Relationship Id="rId2" Type="http://schemas.openxmlformats.org/officeDocument/2006/relationships/diagramData" Target="../diagrams/data1.xml"/><Relationship Id="rId1" Type="http://schemas.openxmlformats.org/officeDocument/2006/relationships/slideLayout" Target="../slideLayouts/slideLayout7.xml"/><Relationship Id="rId6" Type="http://schemas.microsoft.com/office/2007/relationships/diagramDrawing" Target="../diagrams/drawing1.xml"/><Relationship Id="rId11" Type="http://schemas.microsoft.com/office/2007/relationships/diagramDrawing" Target="../diagrams/drawing2.xml"/><Relationship Id="rId5" Type="http://schemas.openxmlformats.org/officeDocument/2006/relationships/diagramColors" Target="../diagrams/colors1.xml"/><Relationship Id="rId10" Type="http://schemas.openxmlformats.org/officeDocument/2006/relationships/diagramColors" Target="../diagrams/colors2.xml"/><Relationship Id="rId4" Type="http://schemas.openxmlformats.org/officeDocument/2006/relationships/diagramQuickStyle" Target="../diagrams/quickStyle1.xml"/><Relationship Id="rId9" Type="http://schemas.openxmlformats.org/officeDocument/2006/relationships/diagramQuickStyle" Target="../diagrams/quickStyle2.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1.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5.xml.rels><?xml version="1.0" encoding="UTF-8" standalone="yes"?>
<Relationships xmlns="http://schemas.openxmlformats.org/package/2006/relationships"><Relationship Id="rId3" Type="http://schemas.openxmlformats.org/officeDocument/2006/relationships/hyperlink" Target="http://www.nsrl.ustc.edu.cn/" TargetMode="External"/><Relationship Id="rId7" Type="http://schemas.openxmlformats.org/officeDocument/2006/relationships/hyperlink" Target="http://mengo.ustc.edu.cn/" TargetMode="External"/><Relationship Id="rId2" Type="http://schemas.openxmlformats.org/officeDocument/2006/relationships/hyperlink" Target="http://arch.ustc.edu.cn/leader/gmr.htm" TargetMode="External"/><Relationship Id="rId1" Type="http://schemas.openxmlformats.org/officeDocument/2006/relationships/slideLayout" Target="../slideLayouts/slideLayout7.xml"/><Relationship Id="rId6" Type="http://schemas.openxmlformats.org/officeDocument/2006/relationships/hyperlink" Target="http://www.nhpcc.ustc.edu.cn/" TargetMode="External"/><Relationship Id="rId5" Type="http://schemas.openxmlformats.org/officeDocument/2006/relationships/hyperlink" Target="http://science.fire.ustc.edu.cn/" TargetMode="External"/><Relationship Id="rId4" Type="http://schemas.openxmlformats.org/officeDocument/2006/relationships/hyperlink" Target="http://www.hfnl.ustc.edu.cn/ustc/front/index.jsp" TargetMode="Externa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hyperlink" Target="http://baike.baidu.com/view/2407086.htm" TargetMode="External"/><Relationship Id="rId1" Type="http://schemas.openxmlformats.org/officeDocument/2006/relationships/slideLayout" Target="../slideLayouts/slideLayout7.xml"/><Relationship Id="rId6" Type="http://schemas.openxmlformats.org/officeDocument/2006/relationships/hyperlink" Target="http://baike.baidu.com/view/2816.htm" TargetMode="External"/><Relationship Id="rId5" Type="http://schemas.openxmlformats.org/officeDocument/2006/relationships/hyperlink" Target="http://baike.baidu.com/view/16294.htm" TargetMode="External"/><Relationship Id="rId4" Type="http://schemas.openxmlformats.org/officeDocument/2006/relationships/hyperlink" Target="http://baike.baidu.com/view/268124.htm" TargetMode="External"/></Relationships>
</file>

<file path=ppt/slides/_rels/slide11.xml.rels><?xml version="1.0" encoding="UTF-8" standalone="yes"?>
<Relationships xmlns="http://schemas.openxmlformats.org/package/2006/relationships"><Relationship Id="rId3" Type="http://schemas.openxmlformats.org/officeDocument/2006/relationships/hyperlink" Target="http://baike.baidu.com/view/67035.htm" TargetMode="External"/><Relationship Id="rId7" Type="http://schemas.openxmlformats.org/officeDocument/2006/relationships/hyperlink" Target="http://baike.baidu.com/view/2202114.htm" TargetMode="External"/><Relationship Id="rId2" Type="http://schemas.openxmlformats.org/officeDocument/2006/relationships/image" Target="../media/image9.png"/><Relationship Id="rId1" Type="http://schemas.openxmlformats.org/officeDocument/2006/relationships/slideLayout" Target="../slideLayouts/slideLayout7.xml"/><Relationship Id="rId6" Type="http://schemas.openxmlformats.org/officeDocument/2006/relationships/hyperlink" Target="http://baike.baidu.com/view/50578.htm" TargetMode="External"/><Relationship Id="rId5" Type="http://schemas.openxmlformats.org/officeDocument/2006/relationships/hyperlink" Target="http://baike.baidu.com/view/14804.htm" TargetMode="External"/><Relationship Id="rId4" Type="http://schemas.openxmlformats.org/officeDocument/2006/relationships/hyperlink" Target="http://baike.baidu.com/view/554401.htm" TargetMode="External"/></Relationships>
</file>

<file path=ppt/slides/_rels/slide12.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7.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16.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7.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17.xml.rels><?xml version="1.0" encoding="UTF-8" standalone="yes"?>
<Relationships xmlns="http://schemas.openxmlformats.org/package/2006/relationships"><Relationship Id="rId3" Type="http://schemas.openxmlformats.org/officeDocument/2006/relationships/diagramLayout" Target="../diagrams/layout6.xml"/><Relationship Id="rId2" Type="http://schemas.openxmlformats.org/officeDocument/2006/relationships/diagramData" Target="../diagrams/data6.xml"/><Relationship Id="rId1" Type="http://schemas.openxmlformats.org/officeDocument/2006/relationships/slideLayout" Target="../slideLayouts/slideLayout7.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_rels/slide18.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683568" y="2644924"/>
            <a:ext cx="7704856" cy="769441"/>
          </a:xfrm>
          <a:prstGeom prst="rect">
            <a:avLst/>
          </a:prstGeom>
        </p:spPr>
        <p:style>
          <a:lnRef idx="1">
            <a:schemeClr val="accent2"/>
          </a:lnRef>
          <a:fillRef idx="2">
            <a:schemeClr val="accent2"/>
          </a:fillRef>
          <a:effectRef idx="1">
            <a:schemeClr val="accent2"/>
          </a:effectRef>
          <a:fontRef idx="minor">
            <a:schemeClr val="dk1"/>
          </a:fontRef>
        </p:style>
        <p:txBody>
          <a:bodyPr wrap="square" rtlCol="0">
            <a:spAutoFit/>
          </a:bodyPr>
          <a:lstStyle/>
          <a:p>
            <a:pPr algn="ctr"/>
            <a:r>
              <a:rPr lang="zh-CN" altLang="en-US" sz="4400" dirty="0" smtClean="0">
                <a:effectLst>
                  <a:outerShdw blurRad="38100" dist="38100" dir="2700000" algn="tl">
                    <a:srgbClr val="000000">
                      <a:alpha val="43137"/>
                    </a:srgbClr>
                  </a:outerShdw>
                </a:effectLst>
              </a:rPr>
              <a:t>中国科大</a:t>
            </a:r>
            <a:r>
              <a:rPr lang="en-US" altLang="zh-CN" sz="4400" dirty="0" smtClean="0">
                <a:effectLst>
                  <a:outerShdw blurRad="38100" dist="38100" dir="2700000" algn="tl">
                    <a:srgbClr val="000000">
                      <a:alpha val="43137"/>
                    </a:srgbClr>
                  </a:outerShdw>
                </a:effectLst>
              </a:rPr>
              <a:t>EMBA</a:t>
            </a:r>
            <a:r>
              <a:rPr lang="zh-CN" altLang="en-US" sz="4400" dirty="0" smtClean="0">
                <a:effectLst>
                  <a:outerShdw blurRad="38100" dist="38100" dir="2700000" algn="tl">
                    <a:srgbClr val="000000">
                      <a:alpha val="43137"/>
                    </a:srgbClr>
                  </a:outerShdw>
                </a:effectLst>
              </a:rPr>
              <a:t>项目培训</a:t>
            </a:r>
            <a:endParaRPr lang="zh-CN" altLang="en-US" sz="4400" dirty="0">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2838901236"/>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467544" y="404664"/>
            <a:ext cx="4680520" cy="523220"/>
          </a:xfrm>
          <a:prstGeom prst="rect">
            <a:avLst/>
          </a:prstGeom>
        </p:spPr>
        <p:style>
          <a:lnRef idx="1">
            <a:schemeClr val="accent5"/>
          </a:lnRef>
          <a:fillRef idx="2">
            <a:schemeClr val="accent5"/>
          </a:fillRef>
          <a:effectRef idx="1">
            <a:schemeClr val="accent5"/>
          </a:effectRef>
          <a:fontRef idx="minor">
            <a:schemeClr val="dk1"/>
          </a:fontRef>
        </p:style>
        <p:txBody>
          <a:bodyPr wrap="square" rtlCol="0">
            <a:spAutoFit/>
          </a:bodyPr>
          <a:lstStyle/>
          <a:p>
            <a:pPr algn="ctr"/>
            <a:r>
              <a:rPr lang="zh-CN" altLang="en-US" sz="2800" b="1" spc="600" dirty="0" smtClean="0">
                <a:latin typeface="微软雅黑" pitchFamily="34" charset="-122"/>
                <a:ea typeface="微软雅黑" pitchFamily="34" charset="-122"/>
              </a:rPr>
              <a:t>新青年营销战略思考</a:t>
            </a:r>
            <a:endParaRPr lang="zh-CN" altLang="en-US" sz="2800" b="1" spc="600" dirty="0">
              <a:latin typeface="微软雅黑" pitchFamily="34" charset="-122"/>
              <a:ea typeface="微软雅黑" pitchFamily="34" charset="-122"/>
            </a:endParaRPr>
          </a:p>
        </p:txBody>
      </p:sp>
      <p:graphicFrame>
        <p:nvGraphicFramePr>
          <p:cNvPr id="5" name="图示 4"/>
          <p:cNvGraphicFramePr/>
          <p:nvPr>
            <p:extLst>
              <p:ext uri="{D42A27DB-BD31-4B8C-83A1-F6EECF244321}">
                <p14:modId xmlns:p14="http://schemas.microsoft.com/office/powerpoint/2010/main" val="227670794"/>
              </p:ext>
            </p:extLst>
          </p:nvPr>
        </p:nvGraphicFramePr>
        <p:xfrm>
          <a:off x="467544" y="2492896"/>
          <a:ext cx="3168352" cy="352839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6" name="图示 5"/>
          <p:cNvGraphicFramePr/>
          <p:nvPr>
            <p:extLst>
              <p:ext uri="{D42A27DB-BD31-4B8C-83A1-F6EECF244321}">
                <p14:modId xmlns:p14="http://schemas.microsoft.com/office/powerpoint/2010/main" val="628244917"/>
              </p:ext>
            </p:extLst>
          </p:nvPr>
        </p:nvGraphicFramePr>
        <p:xfrm>
          <a:off x="4499992" y="548680"/>
          <a:ext cx="2903984" cy="3472160"/>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
        <p:nvSpPr>
          <p:cNvPr id="7" name="右箭头 6"/>
          <p:cNvSpPr/>
          <p:nvPr/>
        </p:nvSpPr>
        <p:spPr>
          <a:xfrm rot="19826188">
            <a:off x="3178282" y="4599632"/>
            <a:ext cx="5879835" cy="864096"/>
          </a:xfrm>
          <a:prstGeom prst="rightArrow">
            <a:avLst/>
          </a:prstGeom>
        </p:spPr>
        <p:style>
          <a:lnRef idx="1">
            <a:schemeClr val="accent1"/>
          </a:lnRef>
          <a:fillRef idx="2">
            <a:schemeClr val="accent1"/>
          </a:fillRef>
          <a:effectRef idx="1">
            <a:schemeClr val="accent1"/>
          </a:effectRef>
          <a:fontRef idx="minor">
            <a:schemeClr val="dk1"/>
          </a:fontRef>
        </p:style>
        <p:txBody>
          <a:bodyPr rtlCol="0" anchor="ctr"/>
          <a:lstStyle/>
          <a:p>
            <a:pPr algn="ctr"/>
            <a:r>
              <a:rPr lang="zh-CN" altLang="en-US" sz="2000" spc="600" dirty="0" smtClean="0">
                <a:latin typeface="微软雅黑" pitchFamily="34" charset="-122"/>
                <a:ea typeface="微软雅黑" pitchFamily="34" charset="-122"/>
              </a:rPr>
              <a:t>可持续发展</a:t>
            </a:r>
            <a:endParaRPr lang="zh-CN" altLang="en-US" sz="2000" spc="600" dirty="0">
              <a:latin typeface="微软雅黑" pitchFamily="34" charset="-122"/>
              <a:ea typeface="微软雅黑" pitchFamily="34" charset="-122"/>
            </a:endParaRPr>
          </a:p>
        </p:txBody>
      </p:sp>
    </p:spTree>
    <p:extLst>
      <p:ext uri="{BB962C8B-B14F-4D97-AF65-F5344CB8AC3E}">
        <p14:creationId xmlns:p14="http://schemas.microsoft.com/office/powerpoint/2010/main" val="36732537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2" presetClass="entr" presetSubtype="4" fill="hold" grpId="0" nodeType="click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additive="base">
                                        <p:cTn id="11" dur="500" fill="hold"/>
                                        <p:tgtEl>
                                          <p:spTgt spid="7"/>
                                        </p:tgtEl>
                                        <p:attrNameLst>
                                          <p:attrName>ppt_x</p:attrName>
                                        </p:attrNameLst>
                                      </p:cBhvr>
                                      <p:tavLst>
                                        <p:tav tm="0">
                                          <p:val>
                                            <p:strVal val="#ppt_x"/>
                                          </p:val>
                                        </p:tav>
                                        <p:tav tm="100000">
                                          <p:val>
                                            <p:strVal val="#ppt_x"/>
                                          </p:val>
                                        </p:tav>
                                      </p:tavLst>
                                    </p:anim>
                                    <p:anim calcmode="lin" valueType="num">
                                      <p:cBhvr additive="base">
                                        <p:cTn id="12"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fade">
                                      <p:cBhvr>
                                        <p:cTn id="1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5" grpId="0">
        <p:bldAsOne/>
      </p:bldGraphic>
      <p:bldGraphic spid="6" grpId="0">
        <p:bldAsOne/>
      </p:bldGraphic>
      <p:bldP spid="7"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467544" y="404664"/>
            <a:ext cx="3456384" cy="523220"/>
          </a:xfrm>
          <a:prstGeom prst="rect">
            <a:avLst/>
          </a:prstGeom>
        </p:spPr>
        <p:style>
          <a:lnRef idx="1">
            <a:schemeClr val="accent5"/>
          </a:lnRef>
          <a:fillRef idx="2">
            <a:schemeClr val="accent5"/>
          </a:fillRef>
          <a:effectRef idx="1">
            <a:schemeClr val="accent5"/>
          </a:effectRef>
          <a:fontRef idx="minor">
            <a:schemeClr val="dk1"/>
          </a:fontRef>
        </p:style>
        <p:txBody>
          <a:bodyPr wrap="square" rtlCol="0">
            <a:spAutoFit/>
          </a:bodyPr>
          <a:lstStyle/>
          <a:p>
            <a:pPr algn="ctr"/>
            <a:r>
              <a:rPr lang="en-US" altLang="zh-CN" sz="2800" b="1" spc="600" dirty="0" smtClean="0">
                <a:latin typeface="微软雅黑" pitchFamily="34" charset="-122"/>
                <a:ea typeface="微软雅黑" pitchFamily="34" charset="-122"/>
              </a:rPr>
              <a:t>EMBA</a:t>
            </a:r>
            <a:r>
              <a:rPr lang="zh-CN" altLang="en-US" sz="2800" b="1" spc="600" dirty="0" smtClean="0">
                <a:latin typeface="微软雅黑" pitchFamily="34" charset="-122"/>
                <a:ea typeface="微软雅黑" pitchFamily="34" charset="-122"/>
              </a:rPr>
              <a:t>的需求</a:t>
            </a:r>
            <a:endParaRPr lang="zh-CN" altLang="en-US" sz="2800" b="1" spc="600" dirty="0">
              <a:latin typeface="微软雅黑" pitchFamily="34" charset="-122"/>
              <a:ea typeface="微软雅黑" pitchFamily="34" charset="-122"/>
            </a:endParaRPr>
          </a:p>
        </p:txBody>
      </p:sp>
      <p:pic>
        <p:nvPicPr>
          <p:cNvPr id="1024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51720" y="1378272"/>
            <a:ext cx="5040560" cy="42834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36040127"/>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图示 4"/>
          <p:cNvGraphicFramePr/>
          <p:nvPr>
            <p:extLst>
              <p:ext uri="{D42A27DB-BD31-4B8C-83A1-F6EECF244321}">
                <p14:modId xmlns:p14="http://schemas.microsoft.com/office/powerpoint/2010/main" val="2513278683"/>
              </p:ext>
            </p:extLst>
          </p:nvPr>
        </p:nvGraphicFramePr>
        <p:xfrm>
          <a:off x="467544" y="548680"/>
          <a:ext cx="8208912" cy="604867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389738943"/>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242973" y="836712"/>
            <a:ext cx="4473043" cy="6186309"/>
          </a:xfrm>
          <a:prstGeom prst="rect">
            <a:avLst/>
          </a:prstGeom>
        </p:spPr>
        <p:txBody>
          <a:bodyPr wrap="square">
            <a:spAutoFit/>
          </a:bodyPr>
          <a:lstStyle/>
          <a:p>
            <a:pPr marL="285750" indent="-285750">
              <a:buFont typeface="Arial" pitchFamily="34" charset="0"/>
              <a:buChar char="•"/>
            </a:pPr>
            <a:r>
              <a:rPr lang="en-US" altLang="zh-CN" dirty="0">
                <a:latin typeface="微软雅黑" pitchFamily="34" charset="-122"/>
                <a:ea typeface="微软雅黑" pitchFamily="34" charset="-122"/>
              </a:rPr>
              <a:t>1958</a:t>
            </a:r>
            <a:r>
              <a:rPr lang="zh-CN" altLang="en-US" dirty="0" smtClean="0">
                <a:effectLst/>
                <a:latin typeface="微软雅黑" pitchFamily="34" charset="-122"/>
                <a:ea typeface="微软雅黑" pitchFamily="34" charset="-122"/>
              </a:rPr>
              <a:t>年</a:t>
            </a:r>
            <a:r>
              <a:rPr lang="en-US" altLang="zh-CN" dirty="0">
                <a:latin typeface="微软雅黑" pitchFamily="34" charset="-122"/>
                <a:ea typeface="微软雅黑" pitchFamily="34" charset="-122"/>
              </a:rPr>
              <a:t>9</a:t>
            </a:r>
            <a:r>
              <a:rPr lang="zh-CN" altLang="en-US" dirty="0" smtClean="0">
                <a:effectLst/>
                <a:latin typeface="微软雅黑" pitchFamily="34" charset="-122"/>
                <a:ea typeface="微软雅黑" pitchFamily="34" charset="-122"/>
              </a:rPr>
              <a:t>月创建于北京，首任校长由</a:t>
            </a:r>
            <a:r>
              <a:rPr lang="zh-CN" altLang="en-US" dirty="0">
                <a:latin typeface="微软雅黑" pitchFamily="34" charset="-122"/>
                <a:ea typeface="微软雅黑" pitchFamily="34" charset="-122"/>
                <a:hlinkClick r:id="rId2"/>
              </a:rPr>
              <a:t>郭沫若</a:t>
            </a:r>
            <a:r>
              <a:rPr lang="zh-CN" altLang="en-US" dirty="0" smtClean="0">
                <a:effectLst/>
                <a:latin typeface="微软雅黑" pitchFamily="34" charset="-122"/>
                <a:ea typeface="微软雅黑" pitchFamily="34" charset="-122"/>
              </a:rPr>
              <a:t>兼任；</a:t>
            </a:r>
            <a:endParaRPr lang="en-US" altLang="zh-CN" dirty="0" smtClean="0">
              <a:effectLst/>
              <a:latin typeface="微软雅黑" pitchFamily="34" charset="-122"/>
              <a:ea typeface="微软雅黑" pitchFamily="34" charset="-122"/>
            </a:endParaRPr>
          </a:p>
          <a:p>
            <a:pPr marL="285750" indent="-285750">
              <a:buFont typeface="Arial" pitchFamily="34" charset="0"/>
              <a:buChar char="•"/>
            </a:pPr>
            <a:r>
              <a:rPr lang="zh-CN" altLang="en-US" dirty="0" smtClean="0">
                <a:effectLst/>
                <a:latin typeface="微软雅黑" pitchFamily="34" charset="-122"/>
                <a:ea typeface="微软雅黑" pitchFamily="34" charset="-122"/>
              </a:rPr>
              <a:t>它的创办被称为“我国教育史和科学史上的一项重大事件”。</a:t>
            </a:r>
            <a:endParaRPr lang="en-US" altLang="zh-CN" dirty="0">
              <a:latin typeface="微软雅黑" pitchFamily="34" charset="-122"/>
              <a:ea typeface="微软雅黑" pitchFamily="34" charset="-122"/>
            </a:endParaRPr>
          </a:p>
          <a:p>
            <a:pPr marL="285750" indent="-285750">
              <a:buFont typeface="Arial" pitchFamily="34" charset="0"/>
              <a:buChar char="•"/>
            </a:pPr>
            <a:r>
              <a:rPr lang="zh-CN" altLang="en-US" dirty="0" smtClean="0">
                <a:effectLst/>
                <a:latin typeface="微软雅黑" pitchFamily="34" charset="-122"/>
                <a:ea typeface="微软雅黑" pitchFamily="34" charset="-122"/>
              </a:rPr>
              <a:t>学校有</a:t>
            </a:r>
            <a:r>
              <a:rPr lang="en-US" altLang="zh-CN" dirty="0" smtClean="0">
                <a:effectLst/>
                <a:latin typeface="微软雅黑" pitchFamily="34" charset="-122"/>
                <a:ea typeface="微软雅黑" pitchFamily="34" charset="-122"/>
              </a:rPr>
              <a:t>12</a:t>
            </a:r>
            <a:r>
              <a:rPr lang="zh-CN" altLang="en-US" dirty="0" smtClean="0">
                <a:effectLst/>
                <a:latin typeface="微软雅黑" pitchFamily="34" charset="-122"/>
                <a:ea typeface="微软雅黑" pitchFamily="34" charset="-122"/>
              </a:rPr>
              <a:t>个学院、</a:t>
            </a:r>
            <a:r>
              <a:rPr lang="en-US" altLang="zh-CN" dirty="0">
                <a:latin typeface="微软雅黑" pitchFamily="34" charset="-122"/>
                <a:ea typeface="微软雅黑" pitchFamily="34" charset="-122"/>
              </a:rPr>
              <a:t>27</a:t>
            </a:r>
            <a:r>
              <a:rPr lang="zh-CN" altLang="en-US" dirty="0" smtClean="0">
                <a:effectLst/>
                <a:latin typeface="微软雅黑" pitchFamily="34" charset="-122"/>
                <a:ea typeface="微软雅黑" pitchFamily="34" charset="-122"/>
              </a:rPr>
              <a:t>个系，以及研究生院、软件学院等、在上海、苏州分别设有研究院</a:t>
            </a:r>
            <a:endParaRPr lang="en-US" altLang="zh-CN" dirty="0" smtClean="0">
              <a:effectLst/>
              <a:latin typeface="微软雅黑" pitchFamily="34" charset="-122"/>
              <a:ea typeface="微软雅黑" pitchFamily="34" charset="-122"/>
            </a:endParaRPr>
          </a:p>
          <a:p>
            <a:pPr marL="285750" indent="-285750">
              <a:buFont typeface="Arial" pitchFamily="34" charset="0"/>
              <a:buChar char="•"/>
            </a:pPr>
            <a:r>
              <a:rPr lang="zh-CN" altLang="en-US" dirty="0" smtClean="0">
                <a:effectLst/>
                <a:latin typeface="微软雅黑" pitchFamily="34" charset="-122"/>
                <a:ea typeface="微软雅黑" pitchFamily="34" charset="-122"/>
              </a:rPr>
              <a:t>有</a:t>
            </a:r>
            <a:r>
              <a:rPr lang="zh-CN" altLang="en-US" dirty="0" smtClean="0">
                <a:solidFill>
                  <a:srgbClr val="FF0000"/>
                </a:solidFill>
                <a:effectLst/>
                <a:latin typeface="微软雅黑" pitchFamily="34" charset="-122"/>
                <a:ea typeface="微软雅黑" pitchFamily="34" charset="-122"/>
              </a:rPr>
              <a:t>数学、物理学、力学、天文学、生物科学、化学</a:t>
            </a:r>
            <a:r>
              <a:rPr lang="zh-CN" altLang="en-US" dirty="0" smtClean="0">
                <a:effectLst/>
                <a:latin typeface="微软雅黑" pitchFamily="34" charset="-122"/>
                <a:ea typeface="微软雅黑" pitchFamily="34" charset="-122"/>
              </a:rPr>
              <a:t>共</a:t>
            </a:r>
            <a:r>
              <a:rPr lang="en-US" altLang="zh-CN" dirty="0" smtClean="0">
                <a:effectLst/>
                <a:latin typeface="微软雅黑" pitchFamily="34" charset="-122"/>
                <a:ea typeface="微软雅黑" pitchFamily="34" charset="-122"/>
              </a:rPr>
              <a:t>6</a:t>
            </a:r>
            <a:r>
              <a:rPr lang="zh-CN" altLang="en-US" dirty="0" smtClean="0">
                <a:effectLst/>
                <a:latin typeface="微软雅黑" pitchFamily="34" charset="-122"/>
                <a:ea typeface="微软雅黑" pitchFamily="34" charset="-122"/>
              </a:rPr>
              <a:t>个国家理科基础科学研究和教学人才培养基地和</a:t>
            </a:r>
            <a:r>
              <a:rPr lang="en-US" altLang="zh-CN" dirty="0" smtClean="0">
                <a:effectLst/>
                <a:latin typeface="微软雅黑" pitchFamily="34" charset="-122"/>
                <a:ea typeface="微软雅黑" pitchFamily="34" charset="-122"/>
              </a:rPr>
              <a:t>1</a:t>
            </a:r>
            <a:r>
              <a:rPr lang="zh-CN" altLang="en-US" dirty="0" smtClean="0">
                <a:effectLst/>
                <a:latin typeface="微软雅黑" pitchFamily="34" charset="-122"/>
                <a:ea typeface="微软雅黑" pitchFamily="34" charset="-122"/>
              </a:rPr>
              <a:t>个国家生命科学与技术人才培养基地，</a:t>
            </a:r>
            <a:r>
              <a:rPr lang="en-US" altLang="zh-CN" dirty="0" smtClean="0">
                <a:effectLst/>
                <a:latin typeface="微软雅黑" pitchFamily="34" charset="-122"/>
                <a:ea typeface="微软雅黑" pitchFamily="34" charset="-122"/>
              </a:rPr>
              <a:t>8</a:t>
            </a:r>
            <a:r>
              <a:rPr lang="zh-CN" altLang="en-US" dirty="0" smtClean="0">
                <a:effectLst/>
                <a:latin typeface="微软雅黑" pitchFamily="34" charset="-122"/>
                <a:ea typeface="微软雅黑" pitchFamily="34" charset="-122"/>
              </a:rPr>
              <a:t>个一级学科国家重点学科，</a:t>
            </a:r>
            <a:r>
              <a:rPr lang="en-US" altLang="zh-CN" dirty="0" smtClean="0">
                <a:effectLst/>
                <a:latin typeface="微软雅黑" pitchFamily="34" charset="-122"/>
                <a:ea typeface="微软雅黑" pitchFamily="34" charset="-122"/>
              </a:rPr>
              <a:t>4</a:t>
            </a:r>
            <a:r>
              <a:rPr lang="zh-CN" altLang="en-US" dirty="0" smtClean="0">
                <a:effectLst/>
                <a:latin typeface="微软雅黑" pitchFamily="34" charset="-122"/>
                <a:ea typeface="微软雅黑" pitchFamily="34" charset="-122"/>
              </a:rPr>
              <a:t>个二级学科国家重点学科，</a:t>
            </a:r>
            <a:r>
              <a:rPr lang="en-US" altLang="zh-CN" dirty="0" smtClean="0">
                <a:effectLst/>
                <a:latin typeface="微软雅黑" pitchFamily="34" charset="-122"/>
                <a:ea typeface="微软雅黑" pitchFamily="34" charset="-122"/>
              </a:rPr>
              <a:t>2</a:t>
            </a:r>
            <a:r>
              <a:rPr lang="zh-CN" altLang="en-US" dirty="0" smtClean="0">
                <a:effectLst/>
                <a:latin typeface="微软雅黑" pitchFamily="34" charset="-122"/>
                <a:ea typeface="微软雅黑" pitchFamily="34" charset="-122"/>
              </a:rPr>
              <a:t>个国家重点培育学科，</a:t>
            </a:r>
            <a:r>
              <a:rPr lang="en-US" altLang="zh-CN" dirty="0" smtClean="0">
                <a:effectLst/>
                <a:latin typeface="微软雅黑" pitchFamily="34" charset="-122"/>
                <a:ea typeface="微软雅黑" pitchFamily="34" charset="-122"/>
              </a:rPr>
              <a:t>1</a:t>
            </a:r>
            <a:r>
              <a:rPr lang="zh-CN" altLang="en-US" dirty="0" smtClean="0">
                <a:effectLst/>
                <a:latin typeface="微软雅黑" pitchFamily="34" charset="-122"/>
                <a:ea typeface="微软雅黑" pitchFamily="34" charset="-122"/>
              </a:rPr>
              <a:t>个安徽省</a:t>
            </a:r>
            <a:r>
              <a:rPr lang="en-US" altLang="zh-CN" dirty="0" smtClean="0">
                <a:effectLst/>
                <a:latin typeface="微软雅黑" pitchFamily="34" charset="-122"/>
                <a:ea typeface="微软雅黑" pitchFamily="34" charset="-122"/>
              </a:rPr>
              <a:t>A</a:t>
            </a:r>
            <a:r>
              <a:rPr lang="zh-CN" altLang="en-US" dirty="0" smtClean="0">
                <a:effectLst/>
                <a:latin typeface="微软雅黑" pitchFamily="34" charset="-122"/>
                <a:ea typeface="微软雅黑" pitchFamily="34" charset="-122"/>
              </a:rPr>
              <a:t>类重点学科，</a:t>
            </a:r>
            <a:r>
              <a:rPr lang="en-US" altLang="zh-CN" dirty="0" smtClean="0">
                <a:effectLst/>
                <a:latin typeface="微软雅黑" pitchFamily="34" charset="-122"/>
                <a:ea typeface="微软雅黑" pitchFamily="34" charset="-122"/>
              </a:rPr>
              <a:t>19</a:t>
            </a:r>
            <a:r>
              <a:rPr lang="zh-CN" altLang="en-US" dirty="0" smtClean="0">
                <a:effectLst/>
                <a:latin typeface="微软雅黑" pitchFamily="34" charset="-122"/>
                <a:ea typeface="微软雅黑" pitchFamily="34" charset="-122"/>
              </a:rPr>
              <a:t>个安徽省</a:t>
            </a:r>
            <a:r>
              <a:rPr lang="en-US" altLang="zh-CN" dirty="0" smtClean="0">
                <a:effectLst/>
                <a:latin typeface="微软雅黑" pitchFamily="34" charset="-122"/>
                <a:ea typeface="微软雅黑" pitchFamily="34" charset="-122"/>
              </a:rPr>
              <a:t>B</a:t>
            </a:r>
            <a:r>
              <a:rPr lang="zh-CN" altLang="en-US" dirty="0" smtClean="0">
                <a:effectLst/>
                <a:latin typeface="微软雅黑" pitchFamily="34" charset="-122"/>
                <a:ea typeface="微软雅黑" pitchFamily="34" charset="-122"/>
              </a:rPr>
              <a:t>类重点学科。</a:t>
            </a:r>
            <a:endParaRPr lang="en-US" altLang="zh-CN" dirty="0" smtClean="0">
              <a:effectLst/>
              <a:latin typeface="微软雅黑" pitchFamily="34" charset="-122"/>
              <a:ea typeface="微软雅黑" pitchFamily="34" charset="-122"/>
            </a:endParaRPr>
          </a:p>
          <a:p>
            <a:pPr marL="285750" indent="-285750">
              <a:buFont typeface="Arial" pitchFamily="34" charset="0"/>
              <a:buChar char="•"/>
            </a:pPr>
            <a:r>
              <a:rPr lang="zh-CN" altLang="en-US" dirty="0" smtClean="0">
                <a:effectLst/>
                <a:latin typeface="微软雅黑" pitchFamily="34" charset="-122"/>
                <a:ea typeface="微软雅黑" pitchFamily="34" charset="-122"/>
              </a:rPr>
              <a:t>建有</a:t>
            </a:r>
            <a:r>
              <a:rPr lang="zh-CN" altLang="en-US" dirty="0">
                <a:latin typeface="微软雅黑" pitchFamily="34" charset="-122"/>
                <a:ea typeface="微软雅黑" pitchFamily="34" charset="-122"/>
                <a:hlinkClick r:id="rId3"/>
              </a:rPr>
              <a:t>国家同步辐射实验室</a:t>
            </a:r>
            <a:r>
              <a:rPr lang="zh-CN" altLang="en-US" dirty="0" smtClean="0">
                <a:effectLst/>
                <a:latin typeface="微软雅黑" pitchFamily="34" charset="-122"/>
                <a:ea typeface="微软雅黑" pitchFamily="34" charset="-122"/>
              </a:rPr>
              <a:t>、</a:t>
            </a:r>
            <a:r>
              <a:rPr lang="zh-CN" altLang="en-US" dirty="0">
                <a:latin typeface="微软雅黑" pitchFamily="34" charset="-122"/>
                <a:ea typeface="微软雅黑" pitchFamily="34" charset="-122"/>
                <a:hlinkClick r:id="rId4"/>
              </a:rPr>
              <a:t>合肥微尺度物质科学国家实验室（筹）</a:t>
            </a:r>
            <a:r>
              <a:rPr lang="zh-CN" altLang="en-US" dirty="0" smtClean="0">
                <a:effectLst/>
                <a:latin typeface="微软雅黑" pitchFamily="34" charset="-122"/>
                <a:ea typeface="微软雅黑" pitchFamily="34" charset="-122"/>
              </a:rPr>
              <a:t>、</a:t>
            </a:r>
            <a:r>
              <a:rPr lang="zh-CN" altLang="en-US" dirty="0">
                <a:latin typeface="微软雅黑" pitchFamily="34" charset="-122"/>
                <a:ea typeface="微软雅黑" pitchFamily="34" charset="-122"/>
                <a:hlinkClick r:id="rId5"/>
              </a:rPr>
              <a:t>火灾科学国家重点实验室</a:t>
            </a:r>
            <a:r>
              <a:rPr lang="zh-CN" altLang="en-US" dirty="0" smtClean="0">
                <a:effectLst/>
                <a:latin typeface="微软雅黑" pitchFamily="34" charset="-122"/>
                <a:ea typeface="微软雅黑" pitchFamily="34" charset="-122"/>
              </a:rPr>
              <a:t>、</a:t>
            </a:r>
            <a:r>
              <a:rPr lang="zh-CN" altLang="en-US" dirty="0">
                <a:latin typeface="微软雅黑" pitchFamily="34" charset="-122"/>
                <a:ea typeface="微软雅黑" pitchFamily="34" charset="-122"/>
                <a:hlinkClick r:id="rId6"/>
              </a:rPr>
              <a:t>国家高性能计算中心（合肥）</a:t>
            </a:r>
            <a:r>
              <a:rPr lang="zh-CN" altLang="en-US" dirty="0" smtClean="0">
                <a:effectLst/>
                <a:latin typeface="微软雅黑" pitchFamily="34" charset="-122"/>
                <a:ea typeface="微软雅黑" pitchFamily="34" charset="-122"/>
              </a:rPr>
              <a:t>、</a:t>
            </a:r>
            <a:r>
              <a:rPr lang="zh-CN" altLang="en-US" dirty="0">
                <a:latin typeface="微软雅黑" pitchFamily="34" charset="-122"/>
                <a:ea typeface="微软雅黑" pitchFamily="34" charset="-122"/>
                <a:hlinkClick r:id="rId7"/>
              </a:rPr>
              <a:t>蒙城地球物理国家野外科学观测研究站</a:t>
            </a:r>
            <a:r>
              <a:rPr lang="zh-CN" altLang="en-US" dirty="0" smtClean="0">
                <a:effectLst/>
                <a:latin typeface="微软雅黑" pitchFamily="34" charset="-122"/>
                <a:ea typeface="微软雅黑" pitchFamily="34" charset="-122"/>
              </a:rPr>
              <a:t>等</a:t>
            </a:r>
            <a:r>
              <a:rPr lang="en-US" altLang="zh-CN" dirty="0" smtClean="0">
                <a:effectLst/>
                <a:latin typeface="微软雅黑" pitchFamily="34" charset="-122"/>
                <a:ea typeface="微软雅黑" pitchFamily="34" charset="-122"/>
              </a:rPr>
              <a:t>34</a:t>
            </a:r>
            <a:r>
              <a:rPr lang="zh-CN" altLang="en-US" dirty="0" smtClean="0">
                <a:effectLst/>
                <a:latin typeface="微软雅黑" pitchFamily="34" charset="-122"/>
                <a:ea typeface="微软雅黑" pitchFamily="34" charset="-122"/>
              </a:rPr>
              <a:t>个国家和院省部级重点科研机构。</a:t>
            </a:r>
            <a:endParaRPr lang="en-US" altLang="zh-CN" dirty="0" smtClean="0">
              <a:effectLst/>
              <a:latin typeface="微软雅黑" pitchFamily="34" charset="-122"/>
              <a:ea typeface="微软雅黑" pitchFamily="34" charset="-122"/>
            </a:endParaRPr>
          </a:p>
          <a:p>
            <a:endParaRPr lang="en-US" altLang="zh-CN" dirty="0" smtClean="0">
              <a:effectLst/>
              <a:latin typeface="微软雅黑" pitchFamily="34" charset="-122"/>
              <a:ea typeface="微软雅黑" pitchFamily="34" charset="-122"/>
            </a:endParaRPr>
          </a:p>
        </p:txBody>
      </p:sp>
      <p:sp>
        <p:nvSpPr>
          <p:cNvPr id="3" name="TextBox 2"/>
          <p:cNvSpPr txBox="1"/>
          <p:nvPr/>
        </p:nvSpPr>
        <p:spPr>
          <a:xfrm>
            <a:off x="1007604" y="182166"/>
            <a:ext cx="2448272" cy="461665"/>
          </a:xfrm>
          <a:prstGeom prst="rect">
            <a:avLst/>
          </a:prstGeom>
        </p:spPr>
        <p:style>
          <a:lnRef idx="2">
            <a:schemeClr val="accent2"/>
          </a:lnRef>
          <a:fillRef idx="1">
            <a:schemeClr val="lt1"/>
          </a:fillRef>
          <a:effectRef idx="0">
            <a:schemeClr val="accent2"/>
          </a:effectRef>
          <a:fontRef idx="minor">
            <a:schemeClr val="dk1"/>
          </a:fontRef>
        </p:style>
        <p:txBody>
          <a:bodyPr wrap="square" rtlCol="0">
            <a:spAutoFit/>
          </a:bodyPr>
          <a:lstStyle/>
          <a:p>
            <a:pPr algn="ctr"/>
            <a:r>
              <a:rPr lang="zh-CN" altLang="en-US" sz="2400" dirty="0" smtClean="0"/>
              <a:t>中国科大介绍</a:t>
            </a:r>
            <a:endParaRPr lang="zh-CN" altLang="en-US" sz="2400" dirty="0"/>
          </a:p>
        </p:txBody>
      </p:sp>
      <p:sp>
        <p:nvSpPr>
          <p:cNvPr id="4" name="TextBox 3"/>
          <p:cNvSpPr txBox="1"/>
          <p:nvPr/>
        </p:nvSpPr>
        <p:spPr>
          <a:xfrm>
            <a:off x="4932040" y="182165"/>
            <a:ext cx="3456384" cy="461665"/>
          </a:xfrm>
          <a:prstGeom prst="rect">
            <a:avLst/>
          </a:prstGeom>
        </p:spPr>
        <p:style>
          <a:lnRef idx="2">
            <a:schemeClr val="accent2"/>
          </a:lnRef>
          <a:fillRef idx="1">
            <a:schemeClr val="lt1"/>
          </a:fillRef>
          <a:effectRef idx="0">
            <a:schemeClr val="accent2"/>
          </a:effectRef>
          <a:fontRef idx="minor">
            <a:schemeClr val="dk1"/>
          </a:fontRef>
        </p:style>
        <p:txBody>
          <a:bodyPr wrap="square" rtlCol="0">
            <a:spAutoFit/>
          </a:bodyPr>
          <a:lstStyle/>
          <a:p>
            <a:pPr algn="ctr"/>
            <a:r>
              <a:rPr lang="zh-CN" altLang="en-US" sz="2400" dirty="0" smtClean="0"/>
              <a:t>中国科大管理学院介绍</a:t>
            </a:r>
            <a:endParaRPr lang="zh-CN" altLang="en-US" sz="2400" dirty="0"/>
          </a:p>
        </p:txBody>
      </p:sp>
      <p:sp>
        <p:nvSpPr>
          <p:cNvPr id="5" name="TextBox 4"/>
          <p:cNvSpPr txBox="1"/>
          <p:nvPr/>
        </p:nvSpPr>
        <p:spPr>
          <a:xfrm>
            <a:off x="4716016" y="836712"/>
            <a:ext cx="4320480" cy="5078313"/>
          </a:xfrm>
          <a:prstGeom prst="rect">
            <a:avLst/>
          </a:prstGeom>
          <a:noFill/>
        </p:spPr>
        <p:txBody>
          <a:bodyPr wrap="square" rtlCol="0">
            <a:spAutoFit/>
          </a:bodyPr>
          <a:lstStyle/>
          <a:p>
            <a:pPr marL="285750" indent="-285750">
              <a:buFont typeface="Arial" pitchFamily="34" charset="0"/>
              <a:buChar char="•"/>
            </a:pPr>
            <a:r>
              <a:rPr lang="zh-CN" altLang="en-US" b="1" dirty="0" smtClean="0">
                <a:effectLst/>
                <a:latin typeface="微软雅黑" pitchFamily="34" charset="-122"/>
                <a:ea typeface="微软雅黑" pitchFamily="34" charset="-122"/>
              </a:rPr>
              <a:t>中国科技大学管理学院</a:t>
            </a:r>
            <a:r>
              <a:rPr lang="zh-CN" altLang="en-US" dirty="0" smtClean="0">
                <a:effectLst/>
                <a:latin typeface="微软雅黑" pitchFamily="34" charset="-122"/>
                <a:ea typeface="微软雅黑" pitchFamily="34" charset="-122"/>
              </a:rPr>
              <a:t>于</a:t>
            </a:r>
            <a:r>
              <a:rPr lang="en-US" altLang="zh-CN" dirty="0" smtClean="0">
                <a:effectLst/>
                <a:latin typeface="微软雅黑" pitchFamily="34" charset="-122"/>
                <a:ea typeface="微软雅黑" pitchFamily="34" charset="-122"/>
              </a:rPr>
              <a:t>1995</a:t>
            </a:r>
            <a:r>
              <a:rPr lang="zh-CN" altLang="en-US" dirty="0" smtClean="0">
                <a:effectLst/>
                <a:latin typeface="微软雅黑" pitchFamily="34" charset="-122"/>
                <a:ea typeface="微软雅黑" pitchFamily="34" charset="-122"/>
              </a:rPr>
              <a:t>年</a:t>
            </a:r>
            <a:r>
              <a:rPr lang="en-US" altLang="zh-CN" dirty="0" smtClean="0">
                <a:effectLst/>
                <a:latin typeface="微软雅黑" pitchFamily="34" charset="-122"/>
                <a:ea typeface="微软雅黑" pitchFamily="34" charset="-122"/>
              </a:rPr>
              <a:t>6</a:t>
            </a:r>
            <a:r>
              <a:rPr lang="zh-CN" altLang="en-US" dirty="0" smtClean="0">
                <a:effectLst/>
                <a:latin typeface="微软雅黑" pitchFamily="34" charset="-122"/>
                <a:ea typeface="微软雅黑" pitchFamily="34" charset="-122"/>
              </a:rPr>
              <a:t>月成立。管理学院的宗旨是培养具有</a:t>
            </a:r>
            <a:r>
              <a:rPr lang="zh-CN" altLang="en-US" b="1" u="sng" dirty="0" smtClean="0">
                <a:solidFill>
                  <a:srgbClr val="FF0000"/>
                </a:solidFill>
                <a:effectLst/>
                <a:latin typeface="微软雅黑" pitchFamily="34" charset="-122"/>
                <a:ea typeface="微软雅黑" pitchFamily="34" charset="-122"/>
              </a:rPr>
              <a:t>坚实的数理分析</a:t>
            </a:r>
            <a:r>
              <a:rPr lang="zh-CN" altLang="en-US" dirty="0" smtClean="0">
                <a:effectLst/>
                <a:latin typeface="微软雅黑" pitchFamily="34" charset="-122"/>
                <a:ea typeface="微软雅黑" pitchFamily="34" charset="-122"/>
              </a:rPr>
              <a:t>和</a:t>
            </a:r>
            <a:r>
              <a:rPr lang="zh-CN" altLang="en-US" b="1" u="sng" dirty="0" smtClean="0">
                <a:solidFill>
                  <a:srgbClr val="FF0000"/>
                </a:solidFill>
                <a:effectLst/>
                <a:latin typeface="微软雅黑" pitchFamily="34" charset="-122"/>
                <a:ea typeface="微软雅黑" pitchFamily="34" charset="-122"/>
              </a:rPr>
              <a:t>高级计算机应用</a:t>
            </a:r>
            <a:r>
              <a:rPr lang="zh-CN" altLang="en-US" dirty="0" smtClean="0">
                <a:solidFill>
                  <a:srgbClr val="00B050"/>
                </a:solidFill>
                <a:effectLst/>
                <a:latin typeface="微软雅黑" pitchFamily="34" charset="-122"/>
                <a:ea typeface="微软雅黑" pitchFamily="34" charset="-122"/>
              </a:rPr>
              <a:t>为背景</a:t>
            </a:r>
            <a:r>
              <a:rPr lang="zh-CN" altLang="en-US" dirty="0" smtClean="0">
                <a:effectLst/>
                <a:latin typeface="微软雅黑" pitchFamily="34" charset="-122"/>
                <a:ea typeface="微软雅黑" pitchFamily="34" charset="-122"/>
              </a:rPr>
              <a:t>的</a:t>
            </a:r>
            <a:r>
              <a:rPr lang="zh-CN" altLang="en-US" b="1" dirty="0" smtClean="0">
                <a:solidFill>
                  <a:srgbClr val="FF0000"/>
                </a:solidFill>
                <a:latin typeface="微软雅黑" pitchFamily="34" charset="-122"/>
                <a:ea typeface="微软雅黑" pitchFamily="34" charset="-122"/>
              </a:rPr>
              <a:t>掌握现代管理思想和方法</a:t>
            </a:r>
            <a:r>
              <a:rPr lang="zh-CN" altLang="en-US" dirty="0" smtClean="0">
                <a:effectLst/>
                <a:latin typeface="微软雅黑" pitchFamily="34" charset="-122"/>
                <a:ea typeface="微软雅黑" pitchFamily="34" charset="-122"/>
              </a:rPr>
              <a:t>的高水平的</a:t>
            </a:r>
            <a:r>
              <a:rPr lang="zh-CN" altLang="en-US" b="1" dirty="0" smtClean="0">
                <a:solidFill>
                  <a:srgbClr val="FF0000"/>
                </a:solidFill>
                <a:effectLst/>
                <a:latin typeface="微软雅黑" pitchFamily="34" charset="-122"/>
                <a:ea typeface="微软雅黑" pitchFamily="34" charset="-122"/>
              </a:rPr>
              <a:t>管理创新人才</a:t>
            </a:r>
            <a:r>
              <a:rPr lang="zh-CN" altLang="en-US" dirty="0" smtClean="0">
                <a:effectLst/>
                <a:latin typeface="微软雅黑" pitchFamily="34" charset="-122"/>
                <a:ea typeface="微软雅黑" pitchFamily="34" charset="-122"/>
              </a:rPr>
              <a:t>。</a:t>
            </a:r>
            <a:endParaRPr lang="en-US" altLang="zh-CN" dirty="0" smtClean="0">
              <a:effectLst/>
              <a:latin typeface="微软雅黑" pitchFamily="34" charset="-122"/>
              <a:ea typeface="微软雅黑" pitchFamily="34" charset="-122"/>
            </a:endParaRPr>
          </a:p>
          <a:p>
            <a:endParaRPr lang="en-US" altLang="zh-CN" dirty="0" smtClean="0">
              <a:effectLst/>
              <a:latin typeface="微软雅黑" pitchFamily="34" charset="-122"/>
              <a:ea typeface="微软雅黑" pitchFamily="34" charset="-122"/>
            </a:endParaRPr>
          </a:p>
          <a:p>
            <a:pPr marL="285750" indent="-285750">
              <a:buFont typeface="Arial" pitchFamily="34" charset="0"/>
              <a:buChar char="•"/>
            </a:pPr>
            <a:r>
              <a:rPr lang="zh-CN" altLang="en-US" dirty="0" smtClean="0">
                <a:effectLst/>
              </a:rPr>
              <a:t>与北美、澳大利亚、日本、新加坡及香港、台湾地区的大学与研究机构建立了紧密的合作关系和培养计划</a:t>
            </a:r>
            <a:endParaRPr lang="en-US" altLang="zh-CN" dirty="0" smtClean="0">
              <a:effectLst/>
            </a:endParaRPr>
          </a:p>
          <a:p>
            <a:endParaRPr lang="en-US" altLang="zh-CN" dirty="0" smtClean="0">
              <a:effectLst/>
            </a:endParaRPr>
          </a:p>
          <a:p>
            <a:pPr marL="285750" indent="-285750">
              <a:buFont typeface="Arial" pitchFamily="34" charset="0"/>
              <a:buChar char="•"/>
            </a:pPr>
            <a:r>
              <a:rPr lang="zh-CN" altLang="en-US" dirty="0" smtClean="0">
                <a:effectLst/>
                <a:latin typeface="+mn-ea"/>
              </a:rPr>
              <a:t>管理学院聘有数十名国内外知名专家和学者作为顾问和兼职教授，他们的参与使管理学院的教学和研究与社会需要密切结合。广泛的社会联系为高年级和研究生提供了大量的社会实践机会。</a:t>
            </a:r>
            <a:endParaRPr lang="en-US" altLang="zh-CN" dirty="0" smtClean="0">
              <a:effectLst/>
              <a:latin typeface="+mn-ea"/>
            </a:endParaRPr>
          </a:p>
          <a:p>
            <a:r>
              <a:rPr lang="zh-CN" altLang="en-US" dirty="0" smtClean="0">
                <a:effectLst/>
                <a:latin typeface="+mn-ea"/>
              </a:rPr>
              <a:t/>
            </a:r>
            <a:br>
              <a:rPr lang="zh-CN" altLang="en-US" dirty="0" smtClean="0">
                <a:effectLst/>
                <a:latin typeface="+mn-ea"/>
              </a:rPr>
            </a:br>
            <a:endParaRPr lang="zh-CN" altLang="en-US" dirty="0">
              <a:latin typeface="+mn-ea"/>
            </a:endParaRPr>
          </a:p>
        </p:txBody>
      </p:sp>
      <p:cxnSp>
        <p:nvCxnSpPr>
          <p:cNvPr id="7" name="直接箭头连接符 6"/>
          <p:cNvCxnSpPr/>
          <p:nvPr/>
        </p:nvCxnSpPr>
        <p:spPr>
          <a:xfrm flipV="1">
            <a:off x="1619672" y="1628800"/>
            <a:ext cx="3528392" cy="115212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240437044"/>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3527" y="908720"/>
            <a:ext cx="1872209" cy="20455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TextBox 1"/>
          <p:cNvSpPr txBox="1"/>
          <p:nvPr/>
        </p:nvSpPr>
        <p:spPr>
          <a:xfrm>
            <a:off x="323529" y="188640"/>
            <a:ext cx="1872208" cy="523220"/>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pPr algn="ctr"/>
            <a:r>
              <a:rPr lang="zh-CN" altLang="en-US" sz="2800" dirty="0" smtClean="0"/>
              <a:t>师资介绍</a:t>
            </a:r>
            <a:endParaRPr lang="zh-CN" altLang="en-US" sz="2800" dirty="0"/>
          </a:p>
        </p:txBody>
      </p:sp>
      <p:sp>
        <p:nvSpPr>
          <p:cNvPr id="3" name="矩形 2"/>
          <p:cNvSpPr/>
          <p:nvPr/>
        </p:nvSpPr>
        <p:spPr>
          <a:xfrm>
            <a:off x="2286000" y="908720"/>
            <a:ext cx="6606480" cy="2050241"/>
          </a:xfrm>
          <a:prstGeom prst="rect">
            <a:avLst/>
          </a:prstGeom>
        </p:spPr>
        <p:txBody>
          <a:bodyPr wrap="square">
            <a:spAutoFit/>
          </a:bodyPr>
          <a:lstStyle/>
          <a:p>
            <a:pPr>
              <a:lnSpc>
                <a:spcPts val="3900"/>
              </a:lnSpc>
            </a:pPr>
            <a:r>
              <a:rPr lang="zh-CN" altLang="en-US" sz="2000" dirty="0" smtClean="0">
                <a:latin typeface="微软雅黑" pitchFamily="34" charset="-122"/>
                <a:ea typeface="微软雅黑" pitchFamily="34" charset="-122"/>
              </a:rPr>
              <a:t>姓名：梁樑（男，</a:t>
            </a:r>
            <a:r>
              <a:rPr lang="en-US" altLang="zh-CN" sz="2000" dirty="0" smtClean="0">
                <a:latin typeface="微软雅黑" pitchFamily="34" charset="-122"/>
                <a:ea typeface="微软雅黑" pitchFamily="34" charset="-122"/>
              </a:rPr>
              <a:t>1962</a:t>
            </a:r>
            <a:r>
              <a:rPr lang="zh-CN" altLang="en-US" sz="2000" dirty="0" smtClean="0">
                <a:latin typeface="微软雅黑" pitchFamily="34" charset="-122"/>
                <a:ea typeface="微软雅黑" pitchFamily="34" charset="-122"/>
              </a:rPr>
              <a:t>年，汉族，中共党员）</a:t>
            </a:r>
            <a:br>
              <a:rPr lang="zh-CN" altLang="en-US" sz="2000" dirty="0" smtClean="0">
                <a:latin typeface="微软雅黑" pitchFamily="34" charset="-122"/>
                <a:ea typeface="微软雅黑" pitchFamily="34" charset="-122"/>
              </a:rPr>
            </a:br>
            <a:r>
              <a:rPr lang="zh-CN" altLang="en-US" sz="2000" dirty="0" smtClean="0">
                <a:latin typeface="微软雅黑" pitchFamily="34" charset="-122"/>
                <a:ea typeface="微软雅黑" pitchFamily="34" charset="-122"/>
              </a:rPr>
              <a:t>学位：东南大学系统工程专业博士</a:t>
            </a:r>
            <a:br>
              <a:rPr lang="zh-CN" altLang="en-US" sz="2000" dirty="0" smtClean="0">
                <a:latin typeface="微软雅黑" pitchFamily="34" charset="-122"/>
                <a:ea typeface="微软雅黑" pitchFamily="34" charset="-122"/>
              </a:rPr>
            </a:br>
            <a:r>
              <a:rPr lang="zh-CN" altLang="en-US" sz="2000" dirty="0" smtClean="0">
                <a:latin typeface="微软雅黑" pitchFamily="34" charset="-122"/>
                <a:ea typeface="微软雅黑" pitchFamily="34" charset="-122"/>
              </a:rPr>
              <a:t>职称：中国科学技术大学管理学院教授 </a:t>
            </a:r>
            <a:br>
              <a:rPr lang="zh-CN" altLang="en-US" sz="2000" dirty="0" smtClean="0">
                <a:latin typeface="微软雅黑" pitchFamily="34" charset="-122"/>
                <a:ea typeface="微软雅黑" pitchFamily="34" charset="-122"/>
              </a:rPr>
            </a:br>
            <a:r>
              <a:rPr lang="zh-CN" altLang="en-US" sz="2000" dirty="0" smtClean="0">
                <a:latin typeface="微软雅黑" pitchFamily="34" charset="-122"/>
                <a:ea typeface="微软雅黑" pitchFamily="34" charset="-122"/>
              </a:rPr>
              <a:t>职务：中国科学技术大学管理学院执行院长</a:t>
            </a:r>
            <a:endParaRPr lang="zh-CN" altLang="en-US" sz="2000" dirty="0">
              <a:latin typeface="微软雅黑" pitchFamily="34" charset="-122"/>
              <a:ea typeface="微软雅黑" pitchFamily="34" charset="-122"/>
            </a:endParaRPr>
          </a:p>
        </p:txBody>
      </p:sp>
      <p:sp>
        <p:nvSpPr>
          <p:cNvPr id="4" name="矩形 3"/>
          <p:cNvSpPr/>
          <p:nvPr/>
        </p:nvSpPr>
        <p:spPr>
          <a:xfrm>
            <a:off x="323528" y="3212976"/>
            <a:ext cx="8424935" cy="3785652"/>
          </a:xfrm>
          <a:prstGeom prst="rect">
            <a:avLst/>
          </a:prstGeom>
        </p:spPr>
        <p:txBody>
          <a:bodyPr wrap="square">
            <a:spAutoFit/>
          </a:bodyPr>
          <a:lstStyle/>
          <a:p>
            <a:pPr marL="285750" indent="-285750">
              <a:buFont typeface="Arial" pitchFamily="34" charset="0"/>
              <a:buChar char="•"/>
            </a:pPr>
            <a:r>
              <a:rPr lang="zh-CN" altLang="en-US" dirty="0" smtClean="0"/>
              <a:t>教育部长江学者特聘教授</a:t>
            </a:r>
            <a:r>
              <a:rPr lang="en-US" altLang="zh-CN" dirty="0" smtClean="0"/>
              <a:t>,</a:t>
            </a:r>
            <a:r>
              <a:rPr lang="zh-CN" altLang="en-US" dirty="0" smtClean="0"/>
              <a:t>曾获得国家杰出青年科学基金资助和入选新世纪百千万人才工程国家级人选。</a:t>
            </a:r>
            <a:endParaRPr lang="en-US" altLang="zh-CN" dirty="0"/>
          </a:p>
          <a:p>
            <a:pPr marL="285750" indent="-285750">
              <a:buFont typeface="Arial" pitchFamily="34" charset="0"/>
              <a:buChar char="•"/>
            </a:pPr>
            <a:r>
              <a:rPr lang="zh-CN" altLang="en-US" dirty="0" smtClean="0"/>
              <a:t>目前承担国家基金委创新研究群体基金和重大国际合作基金项目。</a:t>
            </a:r>
            <a:endParaRPr lang="en-US" altLang="zh-CN" dirty="0" smtClean="0"/>
          </a:p>
          <a:p>
            <a:pPr marL="285750" indent="-285750">
              <a:buFont typeface="Arial" pitchFamily="34" charset="0"/>
              <a:buChar char="•"/>
            </a:pPr>
            <a:r>
              <a:rPr lang="zh-CN" altLang="en-US" dirty="0" smtClean="0"/>
              <a:t>现担任全国</a:t>
            </a:r>
            <a:r>
              <a:rPr lang="en-US" altLang="zh-CN" dirty="0" smtClean="0"/>
              <a:t>MBA</a:t>
            </a:r>
            <a:r>
              <a:rPr lang="zh-CN" altLang="en-US" dirty="0" smtClean="0"/>
              <a:t>教学指导委员会委员，国家自然科学基金委管理学部评议组成员</a:t>
            </a:r>
            <a:r>
              <a:rPr lang="en-US" altLang="zh-CN" dirty="0" smtClean="0"/>
              <a:t>,</a:t>
            </a:r>
            <a:r>
              <a:rPr lang="zh-CN" altLang="en-US" dirty="0" smtClean="0"/>
              <a:t>担任五个国际学术期刊和五个国内学术期刊的编委。</a:t>
            </a:r>
            <a:endParaRPr lang="en-US" altLang="zh-CN" dirty="0" smtClean="0"/>
          </a:p>
          <a:p>
            <a:pPr marL="285750" indent="-285750">
              <a:buFont typeface="Arial" pitchFamily="34" charset="0"/>
              <a:buChar char="•"/>
            </a:pPr>
            <a:r>
              <a:rPr lang="zh-CN" altLang="en-US" sz="2400" b="1" dirty="0" smtClean="0">
                <a:solidFill>
                  <a:srgbClr val="FF0000"/>
                </a:solidFill>
              </a:rPr>
              <a:t>研究领域为</a:t>
            </a:r>
            <a:r>
              <a:rPr lang="zh-CN" altLang="en-US" sz="2400" b="1" u="sng" dirty="0" smtClean="0">
                <a:solidFill>
                  <a:srgbClr val="FF0000"/>
                </a:solidFill>
              </a:rPr>
              <a:t>决策分析</a:t>
            </a:r>
            <a:r>
              <a:rPr lang="zh-CN" altLang="en-US" sz="2400" b="1" dirty="0" smtClean="0">
                <a:solidFill>
                  <a:srgbClr val="FF0000"/>
                </a:solidFill>
              </a:rPr>
              <a:t>和</a:t>
            </a:r>
            <a:r>
              <a:rPr lang="zh-CN" altLang="en-US" sz="2400" b="1" u="sng" dirty="0" smtClean="0">
                <a:solidFill>
                  <a:srgbClr val="FF0000"/>
                </a:solidFill>
              </a:rPr>
              <a:t>供应链管理</a:t>
            </a:r>
            <a:r>
              <a:rPr lang="zh-CN" altLang="en-US" dirty="0" smtClean="0"/>
              <a:t>等，代表性的研究成果是将</a:t>
            </a:r>
            <a:r>
              <a:rPr lang="zh-CN" altLang="en-US" dirty="0" smtClean="0">
                <a:solidFill>
                  <a:srgbClr val="FF0000"/>
                </a:solidFill>
              </a:rPr>
              <a:t>博弈理论与数据包络分析（</a:t>
            </a:r>
            <a:r>
              <a:rPr lang="en-US" altLang="zh-CN" dirty="0" smtClean="0">
                <a:solidFill>
                  <a:srgbClr val="FF0000"/>
                </a:solidFill>
              </a:rPr>
              <a:t>DEA</a:t>
            </a:r>
            <a:r>
              <a:rPr lang="zh-CN" altLang="en-US" dirty="0" smtClean="0">
                <a:solidFill>
                  <a:srgbClr val="FF0000"/>
                </a:solidFill>
              </a:rPr>
              <a:t>）相结合</a:t>
            </a:r>
            <a:r>
              <a:rPr lang="zh-CN" altLang="en-US" dirty="0" smtClean="0"/>
              <a:t>，研究了交叉效率的均衡问题，较好解决了交叉效率分析中解的不唯一性和评估机制选择问题。利用非合作博弈原理，建立了供应链系统的</a:t>
            </a:r>
            <a:r>
              <a:rPr lang="en-US" altLang="zh-CN" dirty="0" smtClean="0"/>
              <a:t>DEA</a:t>
            </a:r>
            <a:r>
              <a:rPr lang="zh-CN" altLang="en-US" dirty="0" smtClean="0"/>
              <a:t>效率分析模型，从而</a:t>
            </a:r>
            <a:r>
              <a:rPr lang="zh-CN" altLang="en-US" b="1" dirty="0" smtClean="0">
                <a:solidFill>
                  <a:srgbClr val="FF0000"/>
                </a:solidFill>
              </a:rPr>
              <a:t>可以深入分析系统内部的子系统之间，以及子系统与整个供应链之间的效率关系</a:t>
            </a:r>
            <a:r>
              <a:rPr lang="zh-CN" altLang="en-US" dirty="0" smtClean="0"/>
              <a:t>，为改善效率决策提供了方向的支持，研究成果得到了国际学术同行的多次引用，一定程度上带动了</a:t>
            </a:r>
            <a:r>
              <a:rPr lang="en-US" altLang="zh-CN" dirty="0" smtClean="0"/>
              <a:t>DEA</a:t>
            </a:r>
            <a:r>
              <a:rPr lang="zh-CN" altLang="en-US" dirty="0" smtClean="0"/>
              <a:t>在供应链中应用研究。 </a:t>
            </a:r>
            <a:br>
              <a:rPr lang="zh-CN" altLang="en-US" dirty="0" smtClean="0"/>
            </a:br>
            <a:endParaRPr lang="zh-CN" altLang="en-US" dirty="0"/>
          </a:p>
        </p:txBody>
      </p:sp>
    </p:spTree>
    <p:extLst>
      <p:ext uri="{BB962C8B-B14F-4D97-AF65-F5344CB8AC3E}">
        <p14:creationId xmlns:p14="http://schemas.microsoft.com/office/powerpoint/2010/main" val="3124807899"/>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23529" y="188640"/>
            <a:ext cx="1872208" cy="523220"/>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pPr algn="ctr"/>
            <a:r>
              <a:rPr lang="zh-CN" altLang="en-US" sz="2800" dirty="0" smtClean="0"/>
              <a:t>师资介绍</a:t>
            </a:r>
            <a:endParaRPr lang="zh-CN" altLang="en-US" sz="2800" dirty="0"/>
          </a:p>
        </p:txBody>
      </p:sp>
      <p:sp>
        <p:nvSpPr>
          <p:cNvPr id="3" name="矩形 2"/>
          <p:cNvSpPr/>
          <p:nvPr/>
        </p:nvSpPr>
        <p:spPr>
          <a:xfrm>
            <a:off x="2286000" y="908720"/>
            <a:ext cx="6606480" cy="2050241"/>
          </a:xfrm>
          <a:prstGeom prst="rect">
            <a:avLst/>
          </a:prstGeom>
        </p:spPr>
        <p:txBody>
          <a:bodyPr wrap="square">
            <a:spAutoFit/>
          </a:bodyPr>
          <a:lstStyle/>
          <a:p>
            <a:pPr>
              <a:lnSpc>
                <a:spcPts val="3900"/>
              </a:lnSpc>
            </a:pPr>
            <a:r>
              <a:rPr lang="zh-CN" altLang="en-US" sz="2000" dirty="0" smtClean="0">
                <a:effectLst/>
              </a:rPr>
              <a:t>姓名：华中生</a:t>
            </a:r>
            <a:br>
              <a:rPr lang="zh-CN" altLang="en-US" sz="2000" dirty="0" smtClean="0">
                <a:effectLst/>
              </a:rPr>
            </a:br>
            <a:r>
              <a:rPr lang="zh-CN" altLang="en-US" sz="2000" dirty="0" smtClean="0">
                <a:effectLst/>
              </a:rPr>
              <a:t>学位：中国科学技术大学计算机软件与理论专业博士</a:t>
            </a:r>
            <a:br>
              <a:rPr lang="zh-CN" altLang="en-US" sz="2000" dirty="0" smtClean="0">
                <a:effectLst/>
              </a:rPr>
            </a:br>
            <a:r>
              <a:rPr lang="zh-CN" altLang="en-US" sz="2000" dirty="0" smtClean="0">
                <a:effectLst/>
              </a:rPr>
              <a:t>职称：中国科学技术大学管理学院教授</a:t>
            </a:r>
            <a:br>
              <a:rPr lang="zh-CN" altLang="en-US" sz="2000" dirty="0" smtClean="0">
                <a:effectLst/>
              </a:rPr>
            </a:br>
            <a:r>
              <a:rPr lang="zh-CN" altLang="en-US" sz="2000" dirty="0" smtClean="0">
                <a:effectLst/>
              </a:rPr>
              <a:t>职务：中国科学技术大学管理学院副院长</a:t>
            </a:r>
            <a:endParaRPr lang="zh-CN" altLang="en-US" sz="2000" dirty="0">
              <a:latin typeface="微软雅黑" pitchFamily="34" charset="-122"/>
              <a:ea typeface="微软雅黑" pitchFamily="34" charset="-122"/>
            </a:endParaRPr>
          </a:p>
        </p:txBody>
      </p:sp>
      <p:sp>
        <p:nvSpPr>
          <p:cNvPr id="4" name="矩形 3"/>
          <p:cNvSpPr/>
          <p:nvPr/>
        </p:nvSpPr>
        <p:spPr>
          <a:xfrm>
            <a:off x="323529" y="3356992"/>
            <a:ext cx="8424935" cy="2631490"/>
          </a:xfrm>
          <a:prstGeom prst="rect">
            <a:avLst/>
          </a:prstGeom>
        </p:spPr>
        <p:txBody>
          <a:bodyPr wrap="square">
            <a:spAutoFit/>
          </a:bodyPr>
          <a:lstStyle/>
          <a:p>
            <a:pPr marL="285750" indent="-285750">
              <a:lnSpc>
                <a:spcPts val="3300"/>
              </a:lnSpc>
              <a:buFont typeface="Arial" pitchFamily="34" charset="0"/>
              <a:buChar char="•"/>
            </a:pPr>
            <a:r>
              <a:rPr lang="zh-CN" altLang="en-US" sz="2000" dirty="0" smtClean="0">
                <a:effectLst/>
                <a:latin typeface="+mn-ea"/>
              </a:rPr>
              <a:t>主要研究领域为</a:t>
            </a:r>
            <a:r>
              <a:rPr lang="zh-CN" altLang="en-US" sz="3200" b="1" u="sng" dirty="0" smtClean="0">
                <a:solidFill>
                  <a:srgbClr val="FF0000"/>
                </a:solidFill>
                <a:effectLst/>
                <a:latin typeface="+mn-ea"/>
              </a:rPr>
              <a:t>供应链管理</a:t>
            </a:r>
            <a:r>
              <a:rPr lang="zh-CN" altLang="en-US" sz="2000" dirty="0" smtClean="0">
                <a:effectLst/>
                <a:latin typeface="+mn-ea"/>
              </a:rPr>
              <a:t>和</a:t>
            </a:r>
            <a:r>
              <a:rPr lang="zh-CN" altLang="en-US" sz="3200" b="1" u="sng" dirty="0" smtClean="0">
                <a:solidFill>
                  <a:srgbClr val="FF0000"/>
                </a:solidFill>
                <a:effectLst/>
                <a:latin typeface="+mn-ea"/>
              </a:rPr>
              <a:t>服务运作管理</a:t>
            </a:r>
            <a:r>
              <a:rPr lang="zh-CN" altLang="en-US" sz="2000" dirty="0" smtClean="0">
                <a:effectLst/>
                <a:latin typeface="+mn-ea"/>
              </a:rPr>
              <a:t>等。</a:t>
            </a:r>
            <a:endParaRPr lang="en-US" altLang="zh-CN" sz="2000" dirty="0" smtClean="0">
              <a:effectLst/>
              <a:latin typeface="+mn-ea"/>
            </a:endParaRPr>
          </a:p>
          <a:p>
            <a:pPr marL="285750" indent="-285750">
              <a:lnSpc>
                <a:spcPts val="3300"/>
              </a:lnSpc>
              <a:buFont typeface="Arial" pitchFamily="34" charset="0"/>
              <a:buChar char="•"/>
            </a:pPr>
            <a:r>
              <a:rPr lang="zh-CN" altLang="en-US" sz="2000" dirty="0" smtClean="0">
                <a:effectLst/>
                <a:latin typeface="+mn-ea"/>
              </a:rPr>
              <a:t>在管理科学主流国际学术期刊上发表学术论文</a:t>
            </a:r>
            <a:r>
              <a:rPr lang="en-US" altLang="zh-CN" sz="2000" dirty="0" smtClean="0">
                <a:effectLst/>
                <a:latin typeface="+mn-ea"/>
              </a:rPr>
              <a:t>50</a:t>
            </a:r>
            <a:r>
              <a:rPr lang="zh-CN" altLang="en-US" sz="2000" dirty="0" smtClean="0">
                <a:effectLst/>
                <a:latin typeface="+mn-ea"/>
              </a:rPr>
              <a:t>余篇，出版中英文专著</a:t>
            </a:r>
            <a:r>
              <a:rPr lang="en-US" altLang="zh-CN" sz="2000" dirty="0" smtClean="0">
                <a:effectLst/>
                <a:latin typeface="+mn-ea"/>
              </a:rPr>
              <a:t>6 </a:t>
            </a:r>
            <a:r>
              <a:rPr lang="zh-CN" altLang="en-US" sz="2000" dirty="0" smtClean="0">
                <a:effectLst/>
                <a:latin typeface="+mn-ea"/>
              </a:rPr>
              <a:t>部（章）。论文曾入选第三届（</a:t>
            </a:r>
            <a:r>
              <a:rPr lang="en-US" altLang="zh-CN" sz="2000" dirty="0" smtClean="0">
                <a:effectLst/>
                <a:latin typeface="+mn-ea"/>
              </a:rPr>
              <a:t>2009</a:t>
            </a:r>
            <a:r>
              <a:rPr lang="zh-CN" altLang="en-US" sz="2000" dirty="0" smtClean="0">
                <a:effectLst/>
                <a:latin typeface="+mn-ea"/>
              </a:rPr>
              <a:t>）“中国百篇最具影响优秀国际学术论文”和</a:t>
            </a:r>
            <a:r>
              <a:rPr lang="en-US" altLang="zh-CN" sz="2000" dirty="0" smtClean="0">
                <a:effectLst/>
                <a:latin typeface="+mn-ea"/>
              </a:rPr>
              <a:t>2004-2008</a:t>
            </a:r>
            <a:r>
              <a:rPr lang="zh-CN" altLang="en-US" sz="2000" dirty="0" smtClean="0">
                <a:effectLst/>
                <a:latin typeface="+mn-ea"/>
              </a:rPr>
              <a:t>年度中国大陆作者在</a:t>
            </a:r>
            <a:r>
              <a:rPr lang="en-US" altLang="zh-CN" sz="2000" dirty="0" smtClean="0">
                <a:effectLst/>
                <a:latin typeface="+mn-ea"/>
              </a:rPr>
              <a:t>Elsevier</a:t>
            </a:r>
            <a:r>
              <a:rPr lang="zh-CN" altLang="en-US" sz="2000" dirty="0" smtClean="0">
                <a:effectLst/>
                <a:latin typeface="+mn-ea"/>
              </a:rPr>
              <a:t>经济学杂志中引用最高的论文</a:t>
            </a:r>
            <a:r>
              <a:rPr lang="zh-CN" altLang="en-US" sz="2000" dirty="0" smtClean="0">
                <a:latin typeface="+mn-ea"/>
              </a:rPr>
              <a:t/>
            </a:r>
            <a:br>
              <a:rPr lang="zh-CN" altLang="en-US" sz="2000" dirty="0" smtClean="0">
                <a:latin typeface="+mn-ea"/>
              </a:rPr>
            </a:br>
            <a:endParaRPr lang="zh-CN" altLang="en-US" sz="2000" dirty="0">
              <a:latin typeface="+mn-ea"/>
            </a:endParaRPr>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3528" y="828440"/>
            <a:ext cx="1880572" cy="213052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703882885"/>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23529" y="188640"/>
            <a:ext cx="1872208" cy="523220"/>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pPr algn="ctr"/>
            <a:r>
              <a:rPr lang="zh-CN" altLang="en-US" sz="2800" dirty="0" smtClean="0"/>
              <a:t>师资介绍</a:t>
            </a:r>
            <a:endParaRPr lang="zh-CN" altLang="en-US" sz="2800" dirty="0"/>
          </a:p>
        </p:txBody>
      </p:sp>
      <p:sp>
        <p:nvSpPr>
          <p:cNvPr id="4" name="矩形 3"/>
          <p:cNvSpPr/>
          <p:nvPr/>
        </p:nvSpPr>
        <p:spPr>
          <a:xfrm>
            <a:off x="328663" y="3147747"/>
            <a:ext cx="8424935" cy="3054682"/>
          </a:xfrm>
          <a:prstGeom prst="rect">
            <a:avLst/>
          </a:prstGeom>
        </p:spPr>
        <p:txBody>
          <a:bodyPr wrap="square">
            <a:spAutoFit/>
          </a:bodyPr>
          <a:lstStyle/>
          <a:p>
            <a:pPr marL="285750" indent="-285750">
              <a:lnSpc>
                <a:spcPts val="3300"/>
              </a:lnSpc>
              <a:buFont typeface="Arial" pitchFamily="34" charset="0"/>
              <a:buChar char="•"/>
            </a:pPr>
            <a:r>
              <a:rPr lang="zh-CN" altLang="en-US" sz="2000" dirty="0" smtClean="0">
                <a:latin typeface="微软雅黑" pitchFamily="34" charset="-122"/>
                <a:ea typeface="微软雅黑" pitchFamily="34" charset="-122"/>
              </a:rPr>
              <a:t>目前主要研究方向：</a:t>
            </a:r>
            <a:r>
              <a:rPr lang="zh-CN" altLang="en-US" sz="2800" b="1" dirty="0" smtClean="0">
                <a:solidFill>
                  <a:srgbClr val="FF0000"/>
                </a:solidFill>
                <a:effectLst>
                  <a:outerShdw blurRad="38100" dist="38100" dir="2700000" algn="tl">
                    <a:srgbClr val="000000">
                      <a:alpha val="43137"/>
                    </a:srgbClr>
                  </a:outerShdw>
                </a:effectLst>
                <a:latin typeface="微软雅黑" pitchFamily="34" charset="-122"/>
                <a:ea typeface="微软雅黑" pitchFamily="34" charset="-122"/>
              </a:rPr>
              <a:t>战略管理与政策分析</a:t>
            </a:r>
            <a:r>
              <a:rPr lang="zh-CN" altLang="en-US" sz="2000" dirty="0" smtClean="0">
                <a:latin typeface="微软雅黑" pitchFamily="34" charset="-122"/>
                <a:ea typeface="微软雅黑" pitchFamily="34" charset="-122"/>
              </a:rPr>
              <a:t>。</a:t>
            </a:r>
            <a:endParaRPr lang="en-US" altLang="zh-CN" sz="2000" dirty="0" smtClean="0">
              <a:latin typeface="微软雅黑" pitchFamily="34" charset="-122"/>
              <a:ea typeface="微软雅黑" pitchFamily="34" charset="-122"/>
            </a:endParaRPr>
          </a:p>
          <a:p>
            <a:pPr marL="285750" indent="-285750">
              <a:lnSpc>
                <a:spcPts val="3300"/>
              </a:lnSpc>
              <a:buFont typeface="Arial" pitchFamily="34" charset="0"/>
              <a:buChar char="•"/>
            </a:pPr>
            <a:r>
              <a:rPr lang="zh-CN" altLang="en-US" sz="2000" dirty="0" smtClean="0">
                <a:latin typeface="微软雅黑" pitchFamily="34" charset="-122"/>
                <a:ea typeface="微软雅黑" pitchFamily="34" charset="-122"/>
              </a:rPr>
              <a:t>目前讲授的主要课程：战略管理，中西管理思想史，公共管理学。</a:t>
            </a:r>
            <a:endParaRPr lang="en-US" altLang="zh-CN" sz="2000" dirty="0">
              <a:latin typeface="微软雅黑" pitchFamily="34" charset="-122"/>
              <a:ea typeface="微软雅黑" pitchFamily="34" charset="-122"/>
            </a:endParaRPr>
          </a:p>
          <a:p>
            <a:pPr marL="285750" indent="-285750">
              <a:lnSpc>
                <a:spcPts val="3300"/>
              </a:lnSpc>
              <a:buFont typeface="Arial" pitchFamily="34" charset="0"/>
              <a:buChar char="•"/>
            </a:pPr>
            <a:r>
              <a:rPr lang="zh-CN" altLang="en-US" sz="2000" dirty="0" smtClean="0">
                <a:latin typeface="微软雅黑" pitchFamily="34" charset="-122"/>
                <a:ea typeface="微软雅黑" pitchFamily="34" charset="-122"/>
              </a:rPr>
              <a:t>近期</a:t>
            </a:r>
            <a:r>
              <a:rPr lang="zh-CN" altLang="en-US" sz="2000" dirty="0">
                <a:latin typeface="微软雅黑" pitchFamily="34" charset="-122"/>
                <a:ea typeface="微软雅黑" pitchFamily="34" charset="-122"/>
              </a:rPr>
              <a:t>主持和承担的主要研究项目有</a:t>
            </a:r>
            <a:r>
              <a:rPr lang="zh-CN" altLang="en-US" sz="2000" dirty="0" smtClean="0">
                <a:latin typeface="微软雅黑" pitchFamily="34" charset="-122"/>
                <a:ea typeface="微软雅黑" pitchFamily="34" charset="-122"/>
              </a:rPr>
              <a:t>：“</a:t>
            </a:r>
            <a:r>
              <a:rPr lang="zh-CN" altLang="en-US" sz="2000" dirty="0">
                <a:latin typeface="微软雅黑" pitchFamily="34" charset="-122"/>
                <a:ea typeface="微软雅黑" pitchFamily="34" charset="-122"/>
              </a:rPr>
              <a:t>新源公司岗位分析与薪酬设计研究”、 “天昌公司企业文化与企业形象整合研究”、 “天昌公司组织设计</a:t>
            </a:r>
            <a:r>
              <a:rPr lang="en-US" altLang="zh-CN" sz="2000" dirty="0">
                <a:latin typeface="微软雅黑" pitchFamily="34" charset="-122"/>
                <a:ea typeface="微软雅黑" pitchFamily="34" charset="-122"/>
              </a:rPr>
              <a:t>,</a:t>
            </a:r>
            <a:r>
              <a:rPr lang="zh-CN" altLang="en-US" sz="2000" dirty="0">
                <a:latin typeface="微软雅黑" pitchFamily="34" charset="-122"/>
                <a:ea typeface="微软雅黑" pitchFamily="34" charset="-122"/>
              </a:rPr>
              <a:t>绩效考核与薪酬设计研究</a:t>
            </a:r>
            <a:r>
              <a:rPr lang="zh-CN" altLang="en-US" sz="2000" dirty="0" smtClean="0">
                <a:latin typeface="微软雅黑" pitchFamily="34" charset="-122"/>
                <a:ea typeface="微软雅黑" pitchFamily="34" charset="-122"/>
              </a:rPr>
              <a:t>”等</a:t>
            </a:r>
            <a:r>
              <a:rPr lang="zh-CN" altLang="en-US" sz="2000" dirty="0">
                <a:latin typeface="微软雅黑" pitchFamily="34" charset="-122"/>
                <a:ea typeface="微软雅黑" pitchFamily="34" charset="-122"/>
              </a:rPr>
              <a:t>科研课题和企业委托项目</a:t>
            </a:r>
            <a:r>
              <a:rPr lang="en-US" altLang="zh-CN" sz="2000" dirty="0">
                <a:latin typeface="微软雅黑" pitchFamily="34" charset="-122"/>
                <a:ea typeface="微软雅黑" pitchFamily="34" charset="-122"/>
              </a:rPr>
              <a:t>20</a:t>
            </a:r>
            <a:r>
              <a:rPr lang="zh-CN" altLang="en-US" sz="2000" dirty="0">
                <a:latin typeface="微软雅黑" pitchFamily="34" charset="-122"/>
                <a:ea typeface="微软雅黑" pitchFamily="34" charset="-122"/>
              </a:rPr>
              <a:t>多项</a:t>
            </a:r>
            <a:r>
              <a:rPr lang="zh-CN" altLang="en-US" sz="2000" dirty="0" smtClean="0">
                <a:latin typeface="微软雅黑" pitchFamily="34" charset="-122"/>
                <a:ea typeface="微软雅黑" pitchFamily="34" charset="-122"/>
              </a:rPr>
              <a:t>。</a:t>
            </a:r>
            <a:endParaRPr lang="en-US" altLang="zh-CN" sz="2000" dirty="0">
              <a:latin typeface="微软雅黑" pitchFamily="34" charset="-122"/>
              <a:ea typeface="微软雅黑" pitchFamily="34" charset="-122"/>
            </a:endParaRPr>
          </a:p>
          <a:p>
            <a:pPr marL="285750" indent="-285750">
              <a:lnSpc>
                <a:spcPts val="3300"/>
              </a:lnSpc>
              <a:buFont typeface="Arial" pitchFamily="34" charset="0"/>
              <a:buChar char="•"/>
            </a:pPr>
            <a:r>
              <a:rPr lang="zh-CN" altLang="en-US" sz="2000" dirty="0" smtClean="0">
                <a:latin typeface="微软雅黑" pitchFamily="34" charset="-122"/>
                <a:ea typeface="微软雅黑" pitchFamily="34" charset="-122"/>
              </a:rPr>
              <a:t>在</a:t>
            </a:r>
            <a:r>
              <a:rPr lang="en-US" altLang="zh-CN" sz="2000" dirty="0">
                <a:latin typeface="微软雅黑" pitchFamily="34" charset="-122"/>
                <a:ea typeface="微软雅黑" pitchFamily="34" charset="-122"/>
              </a:rPr>
              <a:t>《</a:t>
            </a:r>
            <a:r>
              <a:rPr lang="zh-CN" altLang="en-US" sz="2000" dirty="0">
                <a:latin typeface="微软雅黑" pitchFamily="34" charset="-122"/>
                <a:ea typeface="微软雅黑" pitchFamily="34" charset="-122"/>
              </a:rPr>
              <a:t>科学学研究</a:t>
            </a:r>
            <a:r>
              <a:rPr lang="en-US" altLang="zh-CN" sz="2000" dirty="0">
                <a:latin typeface="微软雅黑" pitchFamily="34" charset="-122"/>
                <a:ea typeface="微软雅黑" pitchFamily="34" charset="-122"/>
              </a:rPr>
              <a:t>》</a:t>
            </a:r>
            <a:r>
              <a:rPr lang="zh-CN" altLang="en-US" sz="2000" dirty="0">
                <a:latin typeface="微软雅黑" pitchFamily="34" charset="-122"/>
                <a:ea typeface="微软雅黑" pitchFamily="34" charset="-122"/>
              </a:rPr>
              <a:t>、</a:t>
            </a:r>
            <a:r>
              <a:rPr lang="en-US" altLang="zh-CN" sz="2000" dirty="0">
                <a:latin typeface="微软雅黑" pitchFamily="34" charset="-122"/>
                <a:ea typeface="微软雅黑" pitchFamily="34" charset="-122"/>
              </a:rPr>
              <a:t>《</a:t>
            </a:r>
            <a:r>
              <a:rPr lang="zh-CN" altLang="en-US" sz="2000" dirty="0">
                <a:latin typeface="微软雅黑" pitchFamily="34" charset="-122"/>
                <a:ea typeface="微软雅黑" pitchFamily="34" charset="-122"/>
              </a:rPr>
              <a:t>预测</a:t>
            </a:r>
            <a:r>
              <a:rPr lang="en-US" altLang="zh-CN" sz="2000" dirty="0">
                <a:latin typeface="微软雅黑" pitchFamily="34" charset="-122"/>
                <a:ea typeface="微软雅黑" pitchFamily="34" charset="-122"/>
              </a:rPr>
              <a:t>》</a:t>
            </a:r>
            <a:r>
              <a:rPr lang="zh-CN" altLang="en-US" sz="2000" dirty="0">
                <a:latin typeface="微软雅黑" pitchFamily="34" charset="-122"/>
                <a:ea typeface="微软雅黑" pitchFamily="34" charset="-122"/>
              </a:rPr>
              <a:t>、</a:t>
            </a:r>
            <a:r>
              <a:rPr lang="en-US" altLang="zh-CN" sz="2000" dirty="0">
                <a:latin typeface="微软雅黑" pitchFamily="34" charset="-122"/>
                <a:ea typeface="微软雅黑" pitchFamily="34" charset="-122"/>
              </a:rPr>
              <a:t>《</a:t>
            </a:r>
            <a:r>
              <a:rPr lang="zh-CN" altLang="en-US" sz="2000" dirty="0">
                <a:latin typeface="微软雅黑" pitchFamily="34" charset="-122"/>
                <a:ea typeface="微软雅黑" pitchFamily="34" charset="-122"/>
              </a:rPr>
              <a:t>系统工程理论与实践</a:t>
            </a:r>
            <a:r>
              <a:rPr lang="en-US" altLang="zh-CN" sz="2000" dirty="0">
                <a:latin typeface="微软雅黑" pitchFamily="34" charset="-122"/>
                <a:ea typeface="微软雅黑" pitchFamily="34" charset="-122"/>
              </a:rPr>
              <a:t>》</a:t>
            </a:r>
            <a:r>
              <a:rPr lang="zh-CN" altLang="en-US" sz="2000" dirty="0">
                <a:latin typeface="微软雅黑" pitchFamily="34" charset="-122"/>
                <a:ea typeface="微软雅黑" pitchFamily="34" charset="-122"/>
              </a:rPr>
              <a:t>等期刊发表论文</a:t>
            </a:r>
            <a:r>
              <a:rPr lang="en-US" altLang="zh-CN" sz="2000" dirty="0">
                <a:latin typeface="微软雅黑" pitchFamily="34" charset="-122"/>
                <a:ea typeface="微软雅黑" pitchFamily="34" charset="-122"/>
              </a:rPr>
              <a:t>70</a:t>
            </a:r>
            <a:r>
              <a:rPr lang="zh-CN" altLang="en-US" sz="2000" dirty="0">
                <a:latin typeface="微软雅黑" pitchFamily="34" charset="-122"/>
                <a:ea typeface="微软雅黑" pitchFamily="34" charset="-122"/>
              </a:rPr>
              <a:t>余篇，书著</a:t>
            </a:r>
            <a:r>
              <a:rPr lang="en-US" altLang="zh-CN" sz="2000" dirty="0">
                <a:latin typeface="微软雅黑" pitchFamily="34" charset="-122"/>
                <a:ea typeface="微软雅黑" pitchFamily="34" charset="-122"/>
              </a:rPr>
              <a:t>6</a:t>
            </a:r>
            <a:r>
              <a:rPr lang="zh-CN" altLang="en-US" sz="2000" dirty="0">
                <a:latin typeface="微软雅黑" pitchFamily="34" charset="-122"/>
                <a:ea typeface="微软雅黑" pitchFamily="34" charset="-122"/>
              </a:rPr>
              <a:t>种</a:t>
            </a:r>
            <a:r>
              <a:rPr lang="zh-CN" altLang="en-US" sz="2000" dirty="0" smtClean="0">
                <a:latin typeface="微软雅黑" pitchFamily="34" charset="-122"/>
                <a:ea typeface="微软雅黑" pitchFamily="34" charset="-122"/>
              </a:rPr>
              <a:t>。</a:t>
            </a:r>
            <a:endParaRPr lang="zh-CN" altLang="en-US" sz="2000" dirty="0">
              <a:latin typeface="微软雅黑" pitchFamily="34" charset="-122"/>
              <a:ea typeface="微软雅黑" pitchFamily="34" charset="-122"/>
            </a:endParaRPr>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5537" y="1008162"/>
            <a:ext cx="1728191" cy="202187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TextBox 4"/>
          <p:cNvSpPr txBox="1"/>
          <p:nvPr/>
        </p:nvSpPr>
        <p:spPr>
          <a:xfrm>
            <a:off x="2195737" y="1008162"/>
            <a:ext cx="6336703" cy="2062103"/>
          </a:xfrm>
          <a:prstGeom prst="rect">
            <a:avLst/>
          </a:prstGeom>
          <a:noFill/>
        </p:spPr>
        <p:txBody>
          <a:bodyPr wrap="square" rtlCol="0">
            <a:spAutoFit/>
          </a:bodyPr>
          <a:lstStyle/>
          <a:p>
            <a:r>
              <a:rPr lang="zh-CN" altLang="en-US" sz="2000" dirty="0" smtClean="0">
                <a:latin typeface="+mn-ea"/>
              </a:rPr>
              <a:t>赵定涛</a:t>
            </a:r>
            <a:endParaRPr lang="en-US" altLang="zh-CN" sz="2000" dirty="0" smtClean="0">
              <a:latin typeface="+mn-ea"/>
            </a:endParaRPr>
          </a:p>
          <a:p>
            <a:r>
              <a:rPr lang="zh-CN" altLang="en-US" sz="2000" dirty="0" smtClean="0">
                <a:latin typeface="+mn-ea"/>
              </a:rPr>
              <a:t>中国科学技术大学管理学院教授，博士生导师。</a:t>
            </a:r>
            <a:endParaRPr lang="en-US" altLang="zh-CN" sz="2000" dirty="0" smtClean="0">
              <a:latin typeface="+mn-ea"/>
            </a:endParaRPr>
          </a:p>
          <a:p>
            <a:r>
              <a:rPr lang="zh-CN" altLang="en-US" sz="2000" dirty="0" smtClean="0">
                <a:latin typeface="+mn-ea"/>
              </a:rPr>
              <a:t>现任中国科学技术大学管理科学系主任；</a:t>
            </a:r>
            <a:endParaRPr lang="en-US" altLang="zh-CN" sz="2000" dirty="0" smtClean="0">
              <a:latin typeface="+mn-ea"/>
            </a:endParaRPr>
          </a:p>
          <a:p>
            <a:r>
              <a:rPr lang="zh-CN" altLang="en-US" sz="2000" dirty="0" smtClean="0">
                <a:latin typeface="+mn-ea"/>
              </a:rPr>
              <a:t>安徽省绿学会副理事长，</a:t>
            </a:r>
            <a:endParaRPr lang="en-US" altLang="zh-CN" sz="2000" dirty="0" smtClean="0">
              <a:latin typeface="+mn-ea"/>
            </a:endParaRPr>
          </a:p>
          <a:p>
            <a:r>
              <a:rPr lang="zh-CN" altLang="en-US" sz="2400" b="1" dirty="0" smtClean="0">
                <a:solidFill>
                  <a:srgbClr val="FF0000"/>
                </a:solidFill>
                <a:latin typeface="+mn-ea"/>
              </a:rPr>
              <a:t>安徽省未来学会常务理事，</a:t>
            </a:r>
            <a:endParaRPr lang="en-US" altLang="zh-CN" sz="2400" b="1" dirty="0" smtClean="0">
              <a:solidFill>
                <a:srgbClr val="FF0000"/>
              </a:solidFill>
              <a:latin typeface="+mn-ea"/>
            </a:endParaRPr>
          </a:p>
          <a:p>
            <a:r>
              <a:rPr lang="zh-CN" altLang="en-US" sz="2400" b="1" dirty="0" smtClean="0">
                <a:solidFill>
                  <a:srgbClr val="FF0000"/>
                </a:solidFill>
                <a:latin typeface="+mn-ea"/>
              </a:rPr>
              <a:t>安徽省经济学会理事</a:t>
            </a:r>
            <a:r>
              <a:rPr lang="en-US" altLang="zh-CN" sz="2400" b="1" dirty="0" smtClean="0">
                <a:solidFill>
                  <a:srgbClr val="FF0000"/>
                </a:solidFill>
                <a:latin typeface="+mn-ea"/>
              </a:rPr>
              <a:t>.</a:t>
            </a:r>
            <a:endParaRPr lang="zh-CN" altLang="en-US" sz="2400" b="1" dirty="0">
              <a:solidFill>
                <a:srgbClr val="FF0000"/>
              </a:solidFill>
              <a:latin typeface="+mn-ea"/>
            </a:endParaRPr>
          </a:p>
        </p:txBody>
      </p:sp>
    </p:spTree>
    <p:extLst>
      <p:ext uri="{BB962C8B-B14F-4D97-AF65-F5344CB8AC3E}">
        <p14:creationId xmlns:p14="http://schemas.microsoft.com/office/powerpoint/2010/main" val="1039635373"/>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23529" y="188640"/>
            <a:ext cx="1872208" cy="523220"/>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pPr algn="ctr"/>
            <a:r>
              <a:rPr lang="zh-CN" altLang="en-US" sz="2800" dirty="0" smtClean="0"/>
              <a:t>师资介绍</a:t>
            </a:r>
            <a:endParaRPr lang="zh-CN" altLang="en-US" sz="2800" dirty="0"/>
          </a:p>
        </p:txBody>
      </p:sp>
      <p:sp>
        <p:nvSpPr>
          <p:cNvPr id="4" name="矩形 3"/>
          <p:cNvSpPr/>
          <p:nvPr/>
        </p:nvSpPr>
        <p:spPr>
          <a:xfrm>
            <a:off x="323529" y="3212976"/>
            <a:ext cx="8424935" cy="2887970"/>
          </a:xfrm>
          <a:prstGeom prst="rect">
            <a:avLst/>
          </a:prstGeom>
        </p:spPr>
        <p:txBody>
          <a:bodyPr wrap="square">
            <a:spAutoFit/>
          </a:bodyPr>
          <a:lstStyle/>
          <a:p>
            <a:pPr marL="342900" indent="-342900">
              <a:lnSpc>
                <a:spcPts val="3700"/>
              </a:lnSpc>
              <a:buFont typeface="Arial" pitchFamily="34" charset="0"/>
              <a:buChar char="•"/>
            </a:pPr>
            <a:r>
              <a:rPr lang="zh-CN" altLang="en-US" sz="2000" dirty="0" smtClean="0"/>
              <a:t>专业方向：</a:t>
            </a:r>
            <a:r>
              <a:rPr lang="zh-CN" altLang="en-US" sz="2800" b="1" u="sng" dirty="0" smtClean="0">
                <a:solidFill>
                  <a:srgbClr val="FF0000"/>
                </a:solidFill>
                <a:latin typeface="微软雅黑" pitchFamily="34" charset="-122"/>
                <a:ea typeface="微软雅黑" pitchFamily="34" charset="-122"/>
              </a:rPr>
              <a:t>产业经济、技术经济与管理（创新管理）</a:t>
            </a:r>
            <a:endParaRPr lang="en-US" altLang="zh-CN" sz="2800" b="1" u="sng" dirty="0" smtClean="0">
              <a:solidFill>
                <a:srgbClr val="FF0000"/>
              </a:solidFill>
              <a:latin typeface="微软雅黑" pitchFamily="34" charset="-122"/>
              <a:ea typeface="微软雅黑" pitchFamily="34" charset="-122"/>
            </a:endParaRPr>
          </a:p>
          <a:p>
            <a:pPr marL="342900" indent="-342900">
              <a:lnSpc>
                <a:spcPts val="3700"/>
              </a:lnSpc>
              <a:buFont typeface="Arial" pitchFamily="34" charset="0"/>
              <a:buChar char="•"/>
            </a:pPr>
            <a:r>
              <a:rPr lang="zh-CN" altLang="en-US" sz="2000" dirty="0" smtClean="0"/>
              <a:t>所授课程：</a:t>
            </a:r>
            <a:r>
              <a:rPr lang="zh-CN" altLang="en-US" sz="2000" u="sng" dirty="0" smtClean="0">
                <a:solidFill>
                  <a:srgbClr val="FF0000"/>
                </a:solidFill>
              </a:rPr>
              <a:t>产业经济学，创新管理，市场营销，企业文化</a:t>
            </a:r>
            <a:endParaRPr lang="en-US" altLang="zh-CN" sz="2000" u="sng" dirty="0">
              <a:solidFill>
                <a:srgbClr val="FF0000"/>
              </a:solidFill>
            </a:endParaRPr>
          </a:p>
          <a:p>
            <a:pPr marL="342900" indent="-342900">
              <a:lnSpc>
                <a:spcPts val="3700"/>
              </a:lnSpc>
              <a:buFont typeface="Arial" pitchFamily="34" charset="0"/>
              <a:buChar char="•"/>
            </a:pPr>
            <a:r>
              <a:rPr lang="en-US" altLang="zh-CN" sz="2000" dirty="0" smtClean="0"/>
              <a:t>20</a:t>
            </a:r>
            <a:r>
              <a:rPr lang="zh-CN" altLang="en-US" sz="2000" dirty="0" smtClean="0"/>
              <a:t>余年来一直从事经济管理方面的教学和研究工作，发表学术论文近百篇，著作</a:t>
            </a:r>
            <a:r>
              <a:rPr lang="en-US" altLang="zh-CN" sz="2000" dirty="0" smtClean="0"/>
              <a:t>10</a:t>
            </a:r>
            <a:r>
              <a:rPr lang="zh-CN" altLang="en-US" sz="2000" dirty="0" smtClean="0"/>
              <a:t>多部，主持或参加国家项目</a:t>
            </a:r>
            <a:r>
              <a:rPr lang="en-US" altLang="zh-CN" sz="2000" dirty="0" smtClean="0"/>
              <a:t>5</a:t>
            </a:r>
            <a:r>
              <a:rPr lang="zh-CN" altLang="en-US" sz="2000" dirty="0" smtClean="0"/>
              <a:t>项，其他项目</a:t>
            </a:r>
            <a:r>
              <a:rPr lang="en-US" altLang="zh-CN" sz="2000" dirty="0" smtClean="0"/>
              <a:t>40</a:t>
            </a:r>
            <a:r>
              <a:rPr lang="zh-CN" altLang="en-US" sz="2000" dirty="0" smtClean="0"/>
              <a:t>多项，获得省部级以上科研成果奖多项，为</a:t>
            </a:r>
            <a:r>
              <a:rPr lang="en-US" altLang="zh-CN" sz="2000" dirty="0" smtClean="0"/>
              <a:t>30</a:t>
            </a:r>
            <a:r>
              <a:rPr lang="zh-CN" altLang="en-US" sz="2000" dirty="0" smtClean="0"/>
              <a:t>多家企业进行过企业咨询服务。</a:t>
            </a:r>
          </a:p>
          <a:p>
            <a:pPr marL="285750" indent="-285750">
              <a:lnSpc>
                <a:spcPts val="3300"/>
              </a:lnSpc>
              <a:buFont typeface="Arial" pitchFamily="34" charset="0"/>
              <a:buChar char="•"/>
            </a:pPr>
            <a:endParaRPr lang="zh-CN" altLang="en-US" sz="2000" dirty="0">
              <a:latin typeface="微软雅黑" pitchFamily="34" charset="-122"/>
              <a:ea typeface="微软雅黑" pitchFamily="34" charset="-122"/>
            </a:endParaRPr>
          </a:p>
        </p:txBody>
      </p:sp>
      <p:sp>
        <p:nvSpPr>
          <p:cNvPr id="5" name="TextBox 4"/>
          <p:cNvSpPr txBox="1"/>
          <p:nvPr/>
        </p:nvSpPr>
        <p:spPr>
          <a:xfrm>
            <a:off x="2195737" y="1008162"/>
            <a:ext cx="6336703" cy="1631216"/>
          </a:xfrm>
          <a:prstGeom prst="rect">
            <a:avLst/>
          </a:prstGeom>
          <a:noFill/>
        </p:spPr>
        <p:txBody>
          <a:bodyPr wrap="square" rtlCol="0">
            <a:spAutoFit/>
          </a:bodyPr>
          <a:lstStyle/>
          <a:p>
            <a:r>
              <a:rPr lang="zh-CN" altLang="en-US" sz="2000" dirty="0" smtClean="0">
                <a:latin typeface="+mn-ea"/>
              </a:rPr>
              <a:t>刘志迎</a:t>
            </a:r>
            <a:endParaRPr lang="en-US" altLang="zh-CN" sz="2000" dirty="0" smtClean="0">
              <a:latin typeface="+mn-ea"/>
            </a:endParaRPr>
          </a:p>
          <a:p>
            <a:r>
              <a:rPr lang="zh-CN" altLang="en-US" sz="2000" dirty="0" smtClean="0"/>
              <a:t>政治：中共党员</a:t>
            </a:r>
          </a:p>
          <a:p>
            <a:r>
              <a:rPr lang="zh-CN" altLang="en-US" sz="2000" dirty="0" smtClean="0"/>
              <a:t>学历：博士研究生</a:t>
            </a:r>
          </a:p>
          <a:p>
            <a:r>
              <a:rPr lang="zh-CN" altLang="en-US" sz="2000" dirty="0" smtClean="0"/>
              <a:t>学位：博士</a:t>
            </a:r>
          </a:p>
          <a:p>
            <a:r>
              <a:rPr lang="zh-CN" altLang="en-US" sz="2000" dirty="0" smtClean="0"/>
              <a:t>职称：教授（博士生导师）</a:t>
            </a:r>
          </a:p>
        </p:txBody>
      </p:sp>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8663" y="980727"/>
            <a:ext cx="1723057" cy="209143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533896769"/>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23529" y="188640"/>
            <a:ext cx="1872208" cy="523220"/>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pPr algn="ctr"/>
            <a:r>
              <a:rPr lang="zh-CN" altLang="en-US" sz="2800" dirty="0" smtClean="0"/>
              <a:t>师资介绍</a:t>
            </a:r>
            <a:endParaRPr lang="zh-CN" altLang="en-US" sz="2800" dirty="0"/>
          </a:p>
        </p:txBody>
      </p:sp>
      <p:sp>
        <p:nvSpPr>
          <p:cNvPr id="4" name="矩形 3"/>
          <p:cNvSpPr/>
          <p:nvPr/>
        </p:nvSpPr>
        <p:spPr>
          <a:xfrm>
            <a:off x="323529" y="3212976"/>
            <a:ext cx="8424935" cy="2464777"/>
          </a:xfrm>
          <a:prstGeom prst="rect">
            <a:avLst/>
          </a:prstGeom>
        </p:spPr>
        <p:txBody>
          <a:bodyPr wrap="square">
            <a:spAutoFit/>
          </a:bodyPr>
          <a:lstStyle/>
          <a:p>
            <a:pPr marL="342900" indent="-342900">
              <a:lnSpc>
                <a:spcPts val="3700"/>
              </a:lnSpc>
              <a:buFont typeface="Arial" pitchFamily="34" charset="0"/>
              <a:buChar char="•"/>
            </a:pPr>
            <a:r>
              <a:rPr lang="zh-CN" altLang="en-US" sz="2000" dirty="0" smtClean="0"/>
              <a:t>专业方向：在</a:t>
            </a:r>
            <a:r>
              <a:rPr lang="zh-CN" altLang="en-US" sz="2000" dirty="0"/>
              <a:t>人力资源管理及企业跨国经营的研究方面颇有造诣，出版了</a:t>
            </a:r>
            <a:r>
              <a:rPr lang="en-US" altLang="zh-CN" sz="2000" dirty="0"/>
              <a:t>《</a:t>
            </a:r>
            <a:r>
              <a:rPr lang="zh-CN" altLang="en-US" sz="2000" u="sng" dirty="0">
                <a:hlinkClick r:id="rId2"/>
              </a:rPr>
              <a:t>人力资源管理研究</a:t>
            </a:r>
            <a:r>
              <a:rPr lang="en-US" altLang="zh-CN" sz="2000" dirty="0" smtClean="0"/>
              <a:t>》</a:t>
            </a:r>
            <a:r>
              <a:rPr lang="zh-CN" altLang="en-US" sz="2000" dirty="0" smtClean="0"/>
              <a:t>、</a:t>
            </a:r>
            <a:r>
              <a:rPr lang="en-US" altLang="zh-CN" sz="2000" dirty="0"/>
              <a:t>《</a:t>
            </a:r>
            <a:r>
              <a:rPr lang="zh-CN" altLang="en-US" sz="2000" dirty="0"/>
              <a:t>跨国公司人力资源管理</a:t>
            </a:r>
            <a:r>
              <a:rPr lang="en-US" altLang="zh-CN" sz="2000" dirty="0"/>
              <a:t>》</a:t>
            </a:r>
            <a:r>
              <a:rPr lang="zh-CN" altLang="en-US" sz="2000" dirty="0"/>
              <a:t>、</a:t>
            </a:r>
            <a:r>
              <a:rPr lang="en-US" altLang="zh-CN" sz="2000" dirty="0"/>
              <a:t>《</a:t>
            </a:r>
            <a:r>
              <a:rPr lang="zh-CN" altLang="en-US" sz="2000" dirty="0"/>
              <a:t>中国企业人力资源战略管理</a:t>
            </a:r>
            <a:r>
              <a:rPr lang="en-US" altLang="zh-CN" sz="2000" dirty="0"/>
              <a:t>》</a:t>
            </a:r>
            <a:r>
              <a:rPr lang="zh-CN" altLang="en-US" sz="2000" dirty="0"/>
              <a:t>等二十余本著作，撰写了一百八十多篇论文，他是最早将西方人力资源管理理论引进到中国，并将西方人力资源理论与中国实践相结合的学者之一</a:t>
            </a:r>
            <a:r>
              <a:rPr lang="zh-CN" altLang="en-US" sz="2000" dirty="0" smtClean="0"/>
              <a:t>。</a:t>
            </a:r>
            <a:endParaRPr lang="zh-CN" altLang="en-US" sz="2000" dirty="0">
              <a:latin typeface="微软雅黑" pitchFamily="34" charset="-122"/>
              <a:ea typeface="微软雅黑" pitchFamily="34" charset="-122"/>
            </a:endParaRPr>
          </a:p>
        </p:txBody>
      </p:sp>
      <p:pic>
        <p:nvPicPr>
          <p:cNvPr id="5123"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3528" y="1052735"/>
            <a:ext cx="1872209" cy="191960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矩形 5"/>
          <p:cNvSpPr/>
          <p:nvPr/>
        </p:nvSpPr>
        <p:spPr>
          <a:xfrm>
            <a:off x="2286000" y="1071308"/>
            <a:ext cx="6750496" cy="2062103"/>
          </a:xfrm>
          <a:prstGeom prst="rect">
            <a:avLst/>
          </a:prstGeom>
        </p:spPr>
        <p:txBody>
          <a:bodyPr wrap="square">
            <a:spAutoFit/>
          </a:bodyPr>
          <a:lstStyle/>
          <a:p>
            <a:pPr latinLnBrk="1"/>
            <a:r>
              <a:rPr lang="zh-CN" altLang="en-US" sz="2000" b="1" dirty="0" smtClean="0"/>
              <a:t>赵曙明</a:t>
            </a:r>
            <a:r>
              <a:rPr lang="zh-CN" altLang="en-US" sz="2000" u="sng" dirty="0" smtClean="0">
                <a:hlinkClick r:id="rId4"/>
              </a:rPr>
              <a:t>南京大学商学院</a:t>
            </a:r>
            <a:r>
              <a:rPr lang="zh-CN" altLang="en-US" sz="2000" dirty="0"/>
              <a:t>名誉院长、教授、博士 </a:t>
            </a:r>
            <a:r>
              <a:rPr lang="zh-CN" altLang="en-US" sz="2000" dirty="0" smtClean="0"/>
              <a:t>生导师</a:t>
            </a:r>
            <a:endParaRPr lang="en-US" altLang="zh-CN" sz="2000" dirty="0" smtClean="0"/>
          </a:p>
          <a:p>
            <a:pPr latinLnBrk="1"/>
            <a:r>
              <a:rPr lang="zh-CN" altLang="en-US" sz="2000" dirty="0" smtClean="0"/>
              <a:t>兼任</a:t>
            </a:r>
            <a:r>
              <a:rPr lang="zh-CN" altLang="en-US" sz="2000" u="sng" dirty="0">
                <a:hlinkClick r:id="rId5"/>
              </a:rPr>
              <a:t>澳门科技大学</a:t>
            </a:r>
            <a:r>
              <a:rPr lang="zh-CN" altLang="en-US" sz="2000" dirty="0"/>
              <a:t>研究生院院长</a:t>
            </a:r>
            <a:r>
              <a:rPr lang="zh-CN" altLang="en-US" sz="2000" dirty="0" smtClean="0"/>
              <a:t>。</a:t>
            </a:r>
            <a:endParaRPr lang="en-US" altLang="zh-CN" sz="2000" dirty="0" smtClean="0"/>
          </a:p>
          <a:p>
            <a:pPr latinLnBrk="1"/>
            <a:r>
              <a:rPr lang="zh-CN" altLang="en-US" sz="2000" dirty="0" smtClean="0"/>
              <a:t>亚太</a:t>
            </a:r>
            <a:r>
              <a:rPr lang="zh-CN" altLang="en-US" sz="2000" dirty="0"/>
              <a:t>人力资源研究协会主席</a:t>
            </a:r>
            <a:r>
              <a:rPr lang="zh-CN" altLang="en-US" sz="2000" dirty="0" smtClean="0"/>
              <a:t>、</a:t>
            </a:r>
            <a:endParaRPr lang="en-US" altLang="zh-CN" sz="2000" dirty="0" smtClean="0"/>
          </a:p>
          <a:p>
            <a:pPr latinLnBrk="1"/>
            <a:r>
              <a:rPr lang="zh-CN" altLang="en-US" sz="2000" u="sng" dirty="0" smtClean="0">
                <a:hlinkClick r:id="rId6"/>
              </a:rPr>
              <a:t>澳门</a:t>
            </a:r>
            <a:r>
              <a:rPr lang="zh-CN" altLang="en-US" sz="2000" dirty="0"/>
              <a:t>特别行政区政府人力资源开发委员会委员</a:t>
            </a:r>
            <a:r>
              <a:rPr lang="zh-CN" altLang="en-US" sz="2000" dirty="0" smtClean="0"/>
              <a:t>、</a:t>
            </a:r>
            <a:endParaRPr lang="en-US" altLang="zh-CN" sz="2000" dirty="0" smtClean="0"/>
          </a:p>
          <a:p>
            <a:pPr latinLnBrk="1"/>
            <a:r>
              <a:rPr lang="zh-CN" altLang="en-US" sz="2800" b="1" dirty="0" smtClean="0">
                <a:solidFill>
                  <a:srgbClr val="FF0000"/>
                </a:solidFill>
                <a:latin typeface="微软雅黑" pitchFamily="34" charset="-122"/>
                <a:ea typeface="微软雅黑" pitchFamily="34" charset="-122"/>
              </a:rPr>
              <a:t>江苏省</a:t>
            </a:r>
            <a:r>
              <a:rPr lang="zh-CN" altLang="en-US" sz="2800" b="1" dirty="0">
                <a:solidFill>
                  <a:srgbClr val="FF0000"/>
                </a:solidFill>
                <a:latin typeface="微软雅黑" pitchFamily="34" charset="-122"/>
                <a:ea typeface="微软雅黑" pitchFamily="34" charset="-122"/>
              </a:rPr>
              <a:t>人力资源学会会长</a:t>
            </a:r>
            <a:r>
              <a:rPr lang="zh-CN" altLang="en-US" sz="2000" dirty="0"/>
              <a:t>、江苏省企业管理协会、企业家协会副会长</a:t>
            </a:r>
          </a:p>
        </p:txBody>
      </p:sp>
    </p:spTree>
    <p:extLst>
      <p:ext uri="{BB962C8B-B14F-4D97-AF65-F5344CB8AC3E}">
        <p14:creationId xmlns:p14="http://schemas.microsoft.com/office/powerpoint/2010/main" val="2599350140"/>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33278" y="828130"/>
            <a:ext cx="1862459" cy="204089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TextBox 2"/>
          <p:cNvSpPr txBox="1"/>
          <p:nvPr/>
        </p:nvSpPr>
        <p:spPr>
          <a:xfrm>
            <a:off x="323529" y="188640"/>
            <a:ext cx="1872208" cy="523220"/>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pPr algn="ctr"/>
            <a:r>
              <a:rPr lang="zh-CN" altLang="en-US" sz="2800" dirty="0" smtClean="0"/>
              <a:t>师资介绍</a:t>
            </a:r>
            <a:endParaRPr lang="zh-CN" altLang="en-US" sz="2800" dirty="0"/>
          </a:p>
        </p:txBody>
      </p:sp>
      <p:sp>
        <p:nvSpPr>
          <p:cNvPr id="2" name="矩形 1"/>
          <p:cNvSpPr/>
          <p:nvPr/>
        </p:nvSpPr>
        <p:spPr>
          <a:xfrm>
            <a:off x="2301403" y="893619"/>
            <a:ext cx="6678488" cy="2339102"/>
          </a:xfrm>
          <a:prstGeom prst="rect">
            <a:avLst/>
          </a:prstGeom>
        </p:spPr>
        <p:txBody>
          <a:bodyPr wrap="square">
            <a:spAutoFit/>
          </a:bodyPr>
          <a:lstStyle/>
          <a:p>
            <a:r>
              <a:rPr lang="zh-CN" altLang="en-US" dirty="0"/>
              <a:t>巴曙松</a:t>
            </a:r>
            <a:r>
              <a:rPr lang="zh-CN" altLang="en-US" dirty="0" smtClean="0"/>
              <a:t>，国务院</a:t>
            </a:r>
            <a:r>
              <a:rPr lang="zh-CN" altLang="en-US" dirty="0"/>
              <a:t>发展研究中心金融研究所副所长，研究员，博士生导师</a:t>
            </a:r>
            <a:r>
              <a:rPr lang="zh-CN" altLang="en-US" dirty="0" smtClean="0"/>
              <a:t>。</a:t>
            </a:r>
            <a:endParaRPr lang="en-US" altLang="zh-CN" dirty="0" smtClean="0"/>
          </a:p>
          <a:p>
            <a:r>
              <a:rPr lang="zh-CN" altLang="en-US" dirty="0" smtClean="0"/>
              <a:t>中央国家机关青联</a:t>
            </a:r>
            <a:r>
              <a:rPr lang="zh-CN" altLang="en-US" dirty="0"/>
              <a:t>常委，</a:t>
            </a:r>
            <a:r>
              <a:rPr lang="zh-CN" altLang="en-US" sz="2800" b="1" dirty="0">
                <a:latin typeface="微软雅黑" pitchFamily="34" charset="-122"/>
                <a:ea typeface="微软雅黑" pitchFamily="34" charset="-122"/>
              </a:rPr>
              <a:t>中国宏观经济学会副秘书长</a:t>
            </a:r>
            <a:r>
              <a:rPr lang="zh-CN" altLang="en-US" dirty="0">
                <a:latin typeface="微软雅黑" pitchFamily="34" charset="-122"/>
                <a:ea typeface="微软雅黑" pitchFamily="34" charset="-122"/>
              </a:rPr>
              <a:t>，</a:t>
            </a:r>
            <a:r>
              <a:rPr lang="zh-CN" altLang="en-US" sz="2800" b="1" dirty="0">
                <a:latin typeface="微软雅黑" pitchFamily="34" charset="-122"/>
                <a:ea typeface="微软雅黑" pitchFamily="34" charset="-122"/>
              </a:rPr>
              <a:t>中国银行业协会首席</a:t>
            </a:r>
            <a:r>
              <a:rPr lang="zh-CN" altLang="en-US" sz="2800" b="1" u="sng" dirty="0">
                <a:latin typeface="微软雅黑" pitchFamily="34" charset="-122"/>
                <a:ea typeface="微软雅黑" pitchFamily="34" charset="-122"/>
                <a:hlinkClick r:id="rId3"/>
              </a:rPr>
              <a:t>经济学家</a:t>
            </a:r>
            <a:r>
              <a:rPr lang="zh-CN" altLang="en-US" sz="2400" dirty="0" smtClean="0"/>
              <a:t>。</a:t>
            </a:r>
            <a:endParaRPr lang="en-US" altLang="zh-CN" sz="2400" dirty="0" smtClean="0"/>
          </a:p>
          <a:p>
            <a:r>
              <a:rPr lang="zh-CN" altLang="en-US" dirty="0" smtClean="0"/>
              <a:t>担任</a:t>
            </a:r>
            <a:r>
              <a:rPr lang="zh-CN" altLang="en-US" dirty="0"/>
              <a:t>中国人力资源和社会保障部企业年金资格评审专家、</a:t>
            </a:r>
            <a:r>
              <a:rPr lang="zh-CN" altLang="en-US" u="sng" dirty="0">
                <a:hlinkClick r:id="rId4"/>
              </a:rPr>
              <a:t>中国证监会</a:t>
            </a:r>
            <a:r>
              <a:rPr lang="zh-CN" altLang="en-US" u="sng" dirty="0">
                <a:hlinkClick r:id="rId5"/>
              </a:rPr>
              <a:t>基金</a:t>
            </a:r>
            <a:r>
              <a:rPr lang="zh-CN" altLang="en-US" dirty="0"/>
              <a:t>评议专家委员会委员、</a:t>
            </a:r>
            <a:r>
              <a:rPr lang="zh-CN" altLang="en-US" u="sng" dirty="0">
                <a:hlinkClick r:id="rId6"/>
              </a:rPr>
              <a:t>中国银监会</a:t>
            </a:r>
            <a:r>
              <a:rPr lang="zh-CN" altLang="en-US" dirty="0"/>
              <a:t>考试委员会专家、招行和招商局博后专指会委员等</a:t>
            </a:r>
            <a:r>
              <a:rPr lang="zh-CN" altLang="en-US" dirty="0" smtClean="0"/>
              <a:t>。</a:t>
            </a:r>
            <a:endParaRPr lang="zh-CN" altLang="en-US" dirty="0"/>
          </a:p>
        </p:txBody>
      </p:sp>
      <p:sp>
        <p:nvSpPr>
          <p:cNvPr id="5" name="矩形 4"/>
          <p:cNvSpPr/>
          <p:nvPr/>
        </p:nvSpPr>
        <p:spPr>
          <a:xfrm>
            <a:off x="333278" y="3573016"/>
            <a:ext cx="8646613" cy="1015663"/>
          </a:xfrm>
          <a:prstGeom prst="rect">
            <a:avLst/>
          </a:prstGeom>
        </p:spPr>
        <p:txBody>
          <a:bodyPr wrap="square">
            <a:spAutoFit/>
          </a:bodyPr>
          <a:lstStyle/>
          <a:p>
            <a:r>
              <a:rPr lang="zh-CN" altLang="en-US" sz="2000" dirty="0"/>
              <a:t>主要专著或译著有</a:t>
            </a:r>
            <a:r>
              <a:rPr lang="en-US" altLang="zh-CN" sz="2000" dirty="0"/>
              <a:t>《</a:t>
            </a:r>
            <a:r>
              <a:rPr lang="zh-CN" altLang="en-US" sz="2000" dirty="0"/>
              <a:t>巴塞尔新资本协议研究</a:t>
            </a:r>
            <a:r>
              <a:rPr lang="en-US" altLang="zh-CN" sz="2000" dirty="0"/>
              <a:t>》</a:t>
            </a:r>
            <a:r>
              <a:rPr lang="zh-CN" altLang="en-US" sz="2000" dirty="0"/>
              <a:t>、</a:t>
            </a:r>
            <a:r>
              <a:rPr lang="en-US" altLang="zh-CN" sz="2000" dirty="0"/>
              <a:t>《</a:t>
            </a:r>
            <a:r>
              <a:rPr lang="zh-CN" altLang="en-US" sz="2000" dirty="0"/>
              <a:t>中国金融市场发展路径研究</a:t>
            </a:r>
            <a:r>
              <a:rPr lang="en-US" altLang="zh-CN" sz="2000" dirty="0"/>
              <a:t>》</a:t>
            </a:r>
            <a:r>
              <a:rPr lang="zh-CN" altLang="en-US" sz="2000" dirty="0"/>
              <a:t>、</a:t>
            </a:r>
            <a:r>
              <a:rPr lang="en-US" altLang="zh-CN" sz="2000" dirty="0"/>
              <a:t>《</a:t>
            </a:r>
            <a:r>
              <a:rPr lang="zh-CN" altLang="en-US" sz="2000" u="sng" dirty="0">
                <a:hlinkClick r:id="rId7"/>
              </a:rPr>
              <a:t>美国货币史</a:t>
            </a:r>
            <a:r>
              <a:rPr lang="en-US" altLang="zh-CN" sz="2000" dirty="0"/>
              <a:t>》</a:t>
            </a:r>
            <a:r>
              <a:rPr lang="zh-CN" altLang="en-US" sz="2000" dirty="0"/>
              <a:t>（译著）、</a:t>
            </a:r>
            <a:r>
              <a:rPr lang="en-US" altLang="zh-CN" sz="2000" dirty="0"/>
              <a:t>《</a:t>
            </a:r>
            <a:r>
              <a:rPr lang="zh-CN" altLang="en-US" sz="2000" dirty="0"/>
              <a:t>金融危机中的巴塞尔新资本协议：挑战与改进</a:t>
            </a:r>
            <a:r>
              <a:rPr lang="en-US" altLang="zh-CN" sz="2000" dirty="0"/>
              <a:t>》</a:t>
            </a:r>
            <a:r>
              <a:rPr lang="zh-CN" altLang="en-US" sz="2000" dirty="0"/>
              <a:t>、</a:t>
            </a:r>
            <a:r>
              <a:rPr lang="en-US" altLang="zh-CN" sz="2000" dirty="0"/>
              <a:t>《</a:t>
            </a:r>
            <a:r>
              <a:rPr lang="zh-CN" altLang="en-US" sz="2000" dirty="0"/>
              <a:t>资本之王</a:t>
            </a:r>
            <a:r>
              <a:rPr lang="en-US" altLang="zh-CN" sz="2000" dirty="0"/>
              <a:t>》</a:t>
            </a:r>
            <a:r>
              <a:rPr lang="zh-CN" altLang="en-US" sz="2000" dirty="0"/>
              <a:t>（译著）、</a:t>
            </a:r>
            <a:r>
              <a:rPr lang="en-US" altLang="zh-CN" sz="2000" dirty="0"/>
              <a:t>《</a:t>
            </a:r>
            <a:r>
              <a:rPr lang="zh-CN" altLang="en-US" sz="2000" dirty="0"/>
              <a:t>房地产大周期的金融视角</a:t>
            </a:r>
            <a:r>
              <a:rPr lang="en-US" altLang="zh-CN" sz="2000" dirty="0"/>
              <a:t>》</a:t>
            </a:r>
            <a:r>
              <a:rPr lang="zh-CN" altLang="en-US" sz="2000" dirty="0"/>
              <a:t>等</a:t>
            </a:r>
          </a:p>
        </p:txBody>
      </p:sp>
    </p:spTree>
    <p:extLst>
      <p:ext uri="{BB962C8B-B14F-4D97-AF65-F5344CB8AC3E}">
        <p14:creationId xmlns:p14="http://schemas.microsoft.com/office/powerpoint/2010/main" val="1350445217"/>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323529" y="188640"/>
            <a:ext cx="1872208" cy="523220"/>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pPr algn="ctr"/>
            <a:r>
              <a:rPr lang="zh-CN" altLang="en-US" sz="2800" dirty="0" smtClean="0"/>
              <a:t>师资介绍</a:t>
            </a:r>
            <a:endParaRPr lang="zh-CN" altLang="en-US" sz="2800" dirty="0"/>
          </a:p>
        </p:txBody>
      </p:sp>
      <p:pic>
        <p:nvPicPr>
          <p:cNvPr id="717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33276" y="893619"/>
            <a:ext cx="1862983" cy="2031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矩形 5"/>
          <p:cNvSpPr/>
          <p:nvPr/>
        </p:nvSpPr>
        <p:spPr>
          <a:xfrm>
            <a:off x="2483768" y="893619"/>
            <a:ext cx="6480720" cy="1887696"/>
          </a:xfrm>
          <a:prstGeom prst="rect">
            <a:avLst/>
          </a:prstGeom>
        </p:spPr>
        <p:txBody>
          <a:bodyPr wrap="square">
            <a:spAutoFit/>
          </a:bodyPr>
          <a:lstStyle/>
          <a:p>
            <a:pPr>
              <a:lnSpc>
                <a:spcPts val="2800"/>
              </a:lnSpc>
            </a:pPr>
            <a:r>
              <a:rPr lang="zh-CN" altLang="en-US" b="1" dirty="0"/>
              <a:t>汤书昆</a:t>
            </a:r>
            <a:r>
              <a:rPr lang="zh-CN" altLang="en-US" dirty="0"/>
              <a:t>：中国科学技术大学人文与社会科学学院教授，</a:t>
            </a:r>
            <a:r>
              <a:rPr lang="zh-CN" altLang="en-US" dirty="0" smtClean="0"/>
              <a:t>博士    </a:t>
            </a:r>
            <a:endParaRPr lang="en-US" altLang="zh-CN" dirty="0" smtClean="0"/>
          </a:p>
          <a:p>
            <a:pPr>
              <a:lnSpc>
                <a:spcPts val="2800"/>
              </a:lnSpc>
            </a:pPr>
            <a:r>
              <a:rPr lang="zh-CN" altLang="en-US" dirty="0" smtClean="0"/>
              <a:t>生导师</a:t>
            </a:r>
            <a:endParaRPr lang="en-US" altLang="zh-CN" dirty="0" smtClean="0"/>
          </a:p>
          <a:p>
            <a:pPr>
              <a:lnSpc>
                <a:spcPts val="2800"/>
              </a:lnSpc>
            </a:pPr>
            <a:r>
              <a:rPr lang="zh-CN" altLang="en-US" dirty="0" smtClean="0"/>
              <a:t>现任中国科学技术大学人文社会学院执行院长，</a:t>
            </a:r>
            <a:r>
              <a:rPr lang="zh-CN" altLang="en-US" sz="2800" b="1" dirty="0" smtClean="0">
                <a:solidFill>
                  <a:srgbClr val="FF0000"/>
                </a:solidFill>
                <a:latin typeface="微软雅黑" pitchFamily="34" charset="-122"/>
                <a:ea typeface="微软雅黑" pitchFamily="34" charset="-122"/>
              </a:rPr>
              <a:t>知识管理研究所所长</a:t>
            </a:r>
            <a:r>
              <a:rPr lang="zh-CN" altLang="en-US" dirty="0" smtClean="0"/>
              <a:t>。先后兼任江淮汽车股份公司、麦科特光电股份公司、安凯客车股份公司等上市公司独立董事。</a:t>
            </a:r>
          </a:p>
        </p:txBody>
      </p:sp>
      <p:sp>
        <p:nvSpPr>
          <p:cNvPr id="8" name="矩形 7"/>
          <p:cNvSpPr/>
          <p:nvPr/>
        </p:nvSpPr>
        <p:spPr>
          <a:xfrm>
            <a:off x="333276" y="3286125"/>
            <a:ext cx="5346335" cy="523220"/>
          </a:xfrm>
          <a:prstGeom prst="rect">
            <a:avLst/>
          </a:prstGeom>
        </p:spPr>
        <p:txBody>
          <a:bodyPr wrap="none">
            <a:spAutoFit/>
          </a:bodyPr>
          <a:lstStyle/>
          <a:p>
            <a:r>
              <a:rPr lang="zh-CN" altLang="en-US" dirty="0" smtClean="0"/>
              <a:t>研究方向：</a:t>
            </a:r>
            <a:r>
              <a:rPr lang="zh-CN" altLang="en-US" sz="2800" b="1" dirty="0">
                <a:solidFill>
                  <a:srgbClr val="FF0000"/>
                </a:solidFill>
              </a:rPr>
              <a:t>知识管理、工商信息传播</a:t>
            </a:r>
            <a:r>
              <a:rPr lang="zh-CN" altLang="en-US" dirty="0"/>
              <a:t> </a:t>
            </a:r>
          </a:p>
        </p:txBody>
      </p:sp>
    </p:spTree>
    <p:extLst>
      <p:ext uri="{BB962C8B-B14F-4D97-AF65-F5344CB8AC3E}">
        <p14:creationId xmlns:p14="http://schemas.microsoft.com/office/powerpoint/2010/main" val="4232286020"/>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表格 2"/>
          <p:cNvGraphicFramePr>
            <a:graphicFrameLocks noGrp="1"/>
          </p:cNvGraphicFramePr>
          <p:nvPr>
            <p:extLst>
              <p:ext uri="{D42A27DB-BD31-4B8C-83A1-F6EECF244321}">
                <p14:modId xmlns:p14="http://schemas.microsoft.com/office/powerpoint/2010/main" val="3234923880"/>
              </p:ext>
            </p:extLst>
          </p:nvPr>
        </p:nvGraphicFramePr>
        <p:xfrm>
          <a:off x="755576" y="908720"/>
          <a:ext cx="2448272" cy="5278878"/>
        </p:xfrm>
        <a:graphic>
          <a:graphicData uri="http://schemas.openxmlformats.org/drawingml/2006/table">
            <a:tbl>
              <a:tblPr>
                <a:tableStyleId>{22838BEF-8BB2-4498-84A7-C5851F593DF1}</a:tableStyleId>
              </a:tblPr>
              <a:tblGrid>
                <a:gridCol w="2448272"/>
              </a:tblGrid>
              <a:tr h="451323">
                <a:tc>
                  <a:txBody>
                    <a:bodyPr/>
                    <a:lstStyle/>
                    <a:p>
                      <a:pPr algn="ctr" fontAlgn="ctr"/>
                      <a:r>
                        <a:rPr lang="zh-CN" altLang="en-US" sz="2000" u="none" strike="noStrike" dirty="0">
                          <a:effectLst/>
                        </a:rPr>
                        <a:t>宏观经济与战略机遇</a:t>
                      </a:r>
                      <a:endParaRPr lang="zh-CN" altLang="en-US" sz="2000" b="0" i="0" u="none" strike="noStrike" dirty="0">
                        <a:solidFill>
                          <a:srgbClr val="000000"/>
                        </a:solidFill>
                        <a:effectLst/>
                        <a:latin typeface="微软雅黑"/>
                      </a:endParaRPr>
                    </a:p>
                  </a:txBody>
                  <a:tcPr marL="9525" marR="9525" marT="9525" marB="0" anchor="ctr"/>
                </a:tc>
              </a:tr>
              <a:tr h="451323">
                <a:tc>
                  <a:txBody>
                    <a:bodyPr/>
                    <a:lstStyle/>
                    <a:p>
                      <a:pPr algn="ctr" fontAlgn="ctr"/>
                      <a:r>
                        <a:rPr lang="zh-CN" altLang="en-US" sz="2000" u="none" strike="noStrike">
                          <a:effectLst/>
                        </a:rPr>
                        <a:t>国学精粹与管理哲学</a:t>
                      </a:r>
                      <a:endParaRPr lang="zh-CN" altLang="en-US" sz="2000" b="0" i="0" u="none" strike="noStrike">
                        <a:solidFill>
                          <a:srgbClr val="000000"/>
                        </a:solidFill>
                        <a:effectLst/>
                        <a:latin typeface="微软雅黑"/>
                      </a:endParaRPr>
                    </a:p>
                  </a:txBody>
                  <a:tcPr marL="9525" marR="9525" marT="9525" marB="0" anchor="ctr"/>
                </a:tc>
              </a:tr>
              <a:tr h="451323">
                <a:tc>
                  <a:txBody>
                    <a:bodyPr/>
                    <a:lstStyle/>
                    <a:p>
                      <a:pPr algn="ctr" fontAlgn="ctr"/>
                      <a:r>
                        <a:rPr lang="zh-CN" altLang="en-US" sz="2000" u="none" strike="noStrike">
                          <a:effectLst/>
                        </a:rPr>
                        <a:t>战略管理与决策科学</a:t>
                      </a:r>
                      <a:endParaRPr lang="zh-CN" altLang="en-US" sz="2000" b="0" i="0" u="none" strike="noStrike">
                        <a:solidFill>
                          <a:srgbClr val="000000"/>
                        </a:solidFill>
                        <a:effectLst/>
                        <a:latin typeface="微软雅黑"/>
                      </a:endParaRPr>
                    </a:p>
                  </a:txBody>
                  <a:tcPr marL="9525" marR="9525" marT="9525" marB="0" anchor="ctr"/>
                </a:tc>
              </a:tr>
              <a:tr h="451323">
                <a:tc>
                  <a:txBody>
                    <a:bodyPr/>
                    <a:lstStyle/>
                    <a:p>
                      <a:pPr algn="ctr" fontAlgn="ctr"/>
                      <a:r>
                        <a:rPr lang="zh-CN" altLang="en-US" sz="2000" u="none" strike="noStrike">
                          <a:effectLst/>
                        </a:rPr>
                        <a:t>商业模式与创新管理</a:t>
                      </a:r>
                      <a:endParaRPr lang="zh-CN" altLang="en-US" sz="2000" b="0" i="0" u="none" strike="noStrike">
                        <a:solidFill>
                          <a:srgbClr val="000000"/>
                        </a:solidFill>
                        <a:effectLst/>
                        <a:latin typeface="微软雅黑"/>
                      </a:endParaRPr>
                    </a:p>
                  </a:txBody>
                  <a:tcPr marL="9525" marR="9525" marT="9525" marB="0" anchor="ctr"/>
                </a:tc>
              </a:tr>
              <a:tr h="451323">
                <a:tc>
                  <a:txBody>
                    <a:bodyPr/>
                    <a:lstStyle/>
                    <a:p>
                      <a:pPr algn="ctr" fontAlgn="ctr"/>
                      <a:r>
                        <a:rPr lang="zh-CN" altLang="en-US" sz="2000" u="none" strike="noStrike" dirty="0">
                          <a:effectLst/>
                        </a:rPr>
                        <a:t>新领导力与领导艺术</a:t>
                      </a:r>
                      <a:endParaRPr lang="zh-CN" altLang="en-US" sz="2000" b="0" i="0" u="none" strike="noStrike" dirty="0">
                        <a:solidFill>
                          <a:srgbClr val="000000"/>
                        </a:solidFill>
                        <a:effectLst/>
                        <a:latin typeface="微软雅黑"/>
                      </a:endParaRPr>
                    </a:p>
                  </a:txBody>
                  <a:tcPr marL="9525" marR="9525" marT="9525" marB="0" anchor="ctr"/>
                </a:tc>
              </a:tr>
              <a:tr h="451323">
                <a:tc>
                  <a:txBody>
                    <a:bodyPr/>
                    <a:lstStyle/>
                    <a:p>
                      <a:pPr algn="ctr" fontAlgn="ctr"/>
                      <a:r>
                        <a:rPr lang="zh-CN" altLang="en-US" sz="2000" u="none" strike="noStrike">
                          <a:effectLst/>
                        </a:rPr>
                        <a:t>组织管控与高效执行</a:t>
                      </a:r>
                      <a:endParaRPr lang="zh-CN" altLang="en-US" sz="2000" b="0" i="0" u="none" strike="noStrike">
                        <a:solidFill>
                          <a:srgbClr val="000000"/>
                        </a:solidFill>
                        <a:effectLst/>
                        <a:latin typeface="微软雅黑"/>
                      </a:endParaRPr>
                    </a:p>
                  </a:txBody>
                  <a:tcPr marL="9525" marR="9525" marT="9525" marB="0" anchor="ctr"/>
                </a:tc>
              </a:tr>
              <a:tr h="451323">
                <a:tc>
                  <a:txBody>
                    <a:bodyPr/>
                    <a:lstStyle/>
                    <a:p>
                      <a:pPr algn="ctr" fontAlgn="ctr"/>
                      <a:r>
                        <a:rPr lang="zh-CN" altLang="en-US" sz="2000" u="none" strike="noStrike">
                          <a:effectLst/>
                        </a:rPr>
                        <a:t>营销战略与品牌策划</a:t>
                      </a:r>
                      <a:endParaRPr lang="zh-CN" altLang="en-US" sz="2000" b="0" i="0" u="none" strike="noStrike">
                        <a:solidFill>
                          <a:srgbClr val="000000"/>
                        </a:solidFill>
                        <a:effectLst/>
                        <a:latin typeface="微软雅黑"/>
                      </a:endParaRPr>
                    </a:p>
                  </a:txBody>
                  <a:tcPr marL="9525" marR="9525" marT="9525" marB="0" anchor="ctr"/>
                </a:tc>
              </a:tr>
              <a:tr h="451323">
                <a:tc>
                  <a:txBody>
                    <a:bodyPr/>
                    <a:lstStyle/>
                    <a:p>
                      <a:pPr algn="ctr" fontAlgn="ctr"/>
                      <a:r>
                        <a:rPr lang="zh-CN" altLang="en-US" sz="2000" u="none" strike="noStrike">
                          <a:effectLst/>
                        </a:rPr>
                        <a:t>信息管理与知识管理</a:t>
                      </a:r>
                      <a:endParaRPr lang="zh-CN" altLang="en-US" sz="2000" b="0" i="0" u="none" strike="noStrike">
                        <a:solidFill>
                          <a:srgbClr val="000000"/>
                        </a:solidFill>
                        <a:effectLst/>
                        <a:latin typeface="微软雅黑"/>
                      </a:endParaRPr>
                    </a:p>
                  </a:txBody>
                  <a:tcPr marL="9525" marR="9525" marT="9525" marB="0" anchor="ctr"/>
                </a:tc>
              </a:tr>
              <a:tr h="451323">
                <a:tc>
                  <a:txBody>
                    <a:bodyPr/>
                    <a:lstStyle/>
                    <a:p>
                      <a:pPr algn="ctr" fontAlgn="ctr"/>
                      <a:r>
                        <a:rPr lang="zh-CN" altLang="en-US" sz="2000" u="none" strike="noStrike">
                          <a:effectLst/>
                        </a:rPr>
                        <a:t>财务管理与资本运营</a:t>
                      </a:r>
                      <a:endParaRPr lang="zh-CN" altLang="en-US" sz="2000" b="0" i="0" u="none" strike="noStrike">
                        <a:solidFill>
                          <a:srgbClr val="000000"/>
                        </a:solidFill>
                        <a:effectLst/>
                        <a:latin typeface="微软雅黑"/>
                      </a:endParaRPr>
                    </a:p>
                  </a:txBody>
                  <a:tcPr marL="9525" marR="9525" marT="9525" marB="0" anchor="ctr"/>
                </a:tc>
              </a:tr>
              <a:tr h="451323">
                <a:tc>
                  <a:txBody>
                    <a:bodyPr/>
                    <a:lstStyle/>
                    <a:p>
                      <a:pPr algn="ctr" fontAlgn="ctr"/>
                      <a:r>
                        <a:rPr lang="zh-CN" altLang="en-US" sz="2000" u="none" strike="noStrike">
                          <a:effectLst/>
                        </a:rPr>
                        <a:t>战略性人力资源管理</a:t>
                      </a:r>
                      <a:endParaRPr lang="zh-CN" altLang="en-US" sz="2000" b="0" i="0" u="none" strike="noStrike">
                        <a:solidFill>
                          <a:srgbClr val="000000"/>
                        </a:solidFill>
                        <a:effectLst/>
                        <a:latin typeface="微软雅黑"/>
                      </a:endParaRPr>
                    </a:p>
                  </a:txBody>
                  <a:tcPr marL="9525" marR="9525" marT="9525" marB="0" anchor="ctr"/>
                </a:tc>
              </a:tr>
              <a:tr h="451323">
                <a:tc>
                  <a:txBody>
                    <a:bodyPr/>
                    <a:lstStyle/>
                    <a:p>
                      <a:pPr algn="ctr" fontAlgn="ctr"/>
                      <a:r>
                        <a:rPr lang="zh-CN" altLang="en-US" sz="2000" u="none" strike="noStrike">
                          <a:effectLst/>
                        </a:rPr>
                        <a:t>公司文化与团队修炼</a:t>
                      </a:r>
                      <a:endParaRPr lang="zh-CN" altLang="en-US" sz="2000" b="0" i="0" u="none" strike="noStrike">
                        <a:solidFill>
                          <a:srgbClr val="000000"/>
                        </a:solidFill>
                        <a:effectLst/>
                        <a:latin typeface="微软雅黑"/>
                      </a:endParaRPr>
                    </a:p>
                  </a:txBody>
                  <a:tcPr marL="9525" marR="9525" marT="9525" marB="0" anchor="ctr"/>
                </a:tc>
              </a:tr>
              <a:tr h="292032">
                <a:tc>
                  <a:txBody>
                    <a:bodyPr/>
                    <a:lstStyle/>
                    <a:p>
                      <a:pPr algn="ctr" fontAlgn="ctr"/>
                      <a:r>
                        <a:rPr lang="zh-CN" altLang="en-US" sz="2000" u="none" strike="noStrike" dirty="0">
                          <a:effectLst/>
                        </a:rPr>
                        <a:t>有效沟通与中层管理</a:t>
                      </a:r>
                      <a:endParaRPr lang="zh-CN" altLang="en-US" sz="2000" b="0" i="0" u="none" strike="noStrike" dirty="0">
                        <a:solidFill>
                          <a:srgbClr val="000000"/>
                        </a:solidFill>
                        <a:effectLst/>
                        <a:latin typeface="微软雅黑"/>
                      </a:endParaRPr>
                    </a:p>
                  </a:txBody>
                  <a:tcPr marL="9525" marR="9525" marT="9525" marB="0" anchor="ctr"/>
                </a:tc>
              </a:tr>
            </a:tbl>
          </a:graphicData>
        </a:graphic>
      </p:graphicFrame>
      <p:sp>
        <p:nvSpPr>
          <p:cNvPr id="4" name="下箭头 3"/>
          <p:cNvSpPr/>
          <p:nvPr/>
        </p:nvSpPr>
        <p:spPr>
          <a:xfrm>
            <a:off x="-324544" y="908720"/>
            <a:ext cx="1296144" cy="5184576"/>
          </a:xfrm>
          <a:prstGeom prst="downArrow">
            <a:avLst/>
          </a:prstGeom>
        </p:spPr>
        <p:style>
          <a:lnRef idx="1">
            <a:schemeClr val="accent2"/>
          </a:lnRef>
          <a:fillRef idx="2">
            <a:schemeClr val="accent2"/>
          </a:fillRef>
          <a:effectRef idx="1">
            <a:schemeClr val="accent2"/>
          </a:effectRef>
          <a:fontRef idx="minor">
            <a:schemeClr val="dk1"/>
          </a:fontRef>
        </p:style>
        <p:txBody>
          <a:bodyPr rtlCol="0" anchor="ctr"/>
          <a:lstStyle/>
          <a:p>
            <a:pPr algn="ctr"/>
            <a:r>
              <a:rPr lang="zh-CN" altLang="en-US" sz="3200" dirty="0" smtClean="0">
                <a:latin typeface="微软雅黑" pitchFamily="34" charset="-122"/>
                <a:ea typeface="微软雅黑" pitchFamily="34" charset="-122"/>
              </a:rPr>
              <a:t>从宏观到微观</a:t>
            </a:r>
            <a:endParaRPr lang="zh-CN" altLang="en-US" sz="3200" dirty="0">
              <a:latin typeface="微软雅黑" pitchFamily="34" charset="-122"/>
              <a:ea typeface="微软雅黑" pitchFamily="34" charset="-122"/>
            </a:endParaRPr>
          </a:p>
        </p:txBody>
      </p:sp>
      <p:sp>
        <p:nvSpPr>
          <p:cNvPr id="6" name="TextBox 5"/>
          <p:cNvSpPr txBox="1"/>
          <p:nvPr/>
        </p:nvSpPr>
        <p:spPr>
          <a:xfrm>
            <a:off x="251520" y="260648"/>
            <a:ext cx="2232248" cy="523220"/>
          </a:xfrm>
          <a:prstGeom prst="rect">
            <a:avLst/>
          </a:prstGeom>
        </p:spPr>
        <p:style>
          <a:lnRef idx="1">
            <a:schemeClr val="accent3"/>
          </a:lnRef>
          <a:fillRef idx="2">
            <a:schemeClr val="accent3"/>
          </a:fillRef>
          <a:effectRef idx="1">
            <a:schemeClr val="accent3"/>
          </a:effectRef>
          <a:fontRef idx="minor">
            <a:schemeClr val="dk1"/>
          </a:fontRef>
        </p:style>
        <p:txBody>
          <a:bodyPr wrap="square" rtlCol="0">
            <a:spAutoFit/>
          </a:bodyPr>
          <a:lstStyle/>
          <a:p>
            <a:pPr algn="ctr"/>
            <a:r>
              <a:rPr lang="zh-CN" altLang="en-US" sz="2800" dirty="0" smtClean="0">
                <a:solidFill>
                  <a:schemeClr val="tx1"/>
                </a:solidFill>
                <a:latin typeface="微软雅黑" pitchFamily="34" charset="-122"/>
                <a:ea typeface="微软雅黑" pitchFamily="34" charset="-122"/>
              </a:rPr>
              <a:t>课 程 特 色</a:t>
            </a:r>
            <a:endParaRPr lang="zh-CN" altLang="en-US" sz="2800" dirty="0">
              <a:solidFill>
                <a:schemeClr val="tx1"/>
              </a:solidFill>
              <a:latin typeface="微软雅黑" pitchFamily="34" charset="-122"/>
              <a:ea typeface="微软雅黑" pitchFamily="34" charset="-122"/>
            </a:endParaRPr>
          </a:p>
        </p:txBody>
      </p:sp>
      <p:pic>
        <p:nvPicPr>
          <p:cNvPr id="9217" name="Picture 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75856" y="908720"/>
            <a:ext cx="5040560" cy="4536504"/>
          </a:xfrm>
          <a:prstGeom prst="rect">
            <a:avLst/>
          </a:prstGeom>
          <a:ln/>
        </p:spPr>
        <p:style>
          <a:lnRef idx="1">
            <a:schemeClr val="accent1"/>
          </a:lnRef>
          <a:fillRef idx="2">
            <a:schemeClr val="accent1"/>
          </a:fillRef>
          <a:effectRef idx="1">
            <a:schemeClr val="accent1"/>
          </a:effectRef>
          <a:fontRef idx="minor">
            <a:schemeClr val="dk1"/>
          </a:fontRef>
        </p:style>
      </p:pic>
      <p:sp>
        <p:nvSpPr>
          <p:cNvPr id="7" name="TextBox 6"/>
          <p:cNvSpPr txBox="1"/>
          <p:nvPr/>
        </p:nvSpPr>
        <p:spPr>
          <a:xfrm>
            <a:off x="3275856" y="5445224"/>
            <a:ext cx="5040560" cy="461665"/>
          </a:xfrm>
          <a:prstGeom prst="rect">
            <a:avLst/>
          </a:prstGeom>
        </p:spPr>
        <p:style>
          <a:lnRef idx="1">
            <a:schemeClr val="accent1"/>
          </a:lnRef>
          <a:fillRef idx="2">
            <a:schemeClr val="accent1"/>
          </a:fillRef>
          <a:effectRef idx="1">
            <a:schemeClr val="accent1"/>
          </a:effectRef>
          <a:fontRef idx="minor">
            <a:schemeClr val="dk1"/>
          </a:fontRef>
        </p:style>
        <p:txBody>
          <a:bodyPr wrap="square" rtlCol="0">
            <a:spAutoFit/>
          </a:bodyPr>
          <a:lstStyle/>
          <a:p>
            <a:pPr algn="ctr"/>
            <a:r>
              <a:rPr lang="zh-CN" altLang="en-US" sz="2400" b="1" spc="600" dirty="0" smtClean="0">
                <a:latin typeface="微软雅黑" pitchFamily="34" charset="-122"/>
                <a:ea typeface="微软雅黑" pitchFamily="34" charset="-122"/>
              </a:rPr>
              <a:t>企  业  运  营</a:t>
            </a:r>
            <a:endParaRPr lang="zh-CN" altLang="en-US" sz="2400" b="1" spc="600" dirty="0">
              <a:latin typeface="微软雅黑" pitchFamily="34" charset="-122"/>
              <a:ea typeface="微软雅黑" pitchFamily="34" charset="-122"/>
            </a:endParaRPr>
          </a:p>
        </p:txBody>
      </p:sp>
      <p:sp>
        <p:nvSpPr>
          <p:cNvPr id="5" name="下箭头 4"/>
          <p:cNvSpPr/>
          <p:nvPr/>
        </p:nvSpPr>
        <p:spPr>
          <a:xfrm>
            <a:off x="7956376" y="908720"/>
            <a:ext cx="1296144" cy="5184576"/>
          </a:xfrm>
          <a:prstGeom prst="downArrow">
            <a:avLst/>
          </a:prstGeom>
        </p:spPr>
        <p:style>
          <a:lnRef idx="1">
            <a:schemeClr val="accent2"/>
          </a:lnRef>
          <a:fillRef idx="2">
            <a:schemeClr val="accent2"/>
          </a:fillRef>
          <a:effectRef idx="1">
            <a:schemeClr val="accent2"/>
          </a:effectRef>
          <a:fontRef idx="minor">
            <a:schemeClr val="dk1"/>
          </a:fontRef>
        </p:style>
        <p:txBody>
          <a:bodyPr rtlCol="0" anchor="ctr"/>
          <a:lstStyle/>
          <a:p>
            <a:pPr algn="ctr"/>
            <a:r>
              <a:rPr lang="zh-CN" altLang="en-US" sz="3200" dirty="0" smtClean="0">
                <a:latin typeface="微软雅黑" pitchFamily="34" charset="-122"/>
                <a:ea typeface="微软雅黑" pitchFamily="34" charset="-122"/>
              </a:rPr>
              <a:t>从理论到实践</a:t>
            </a:r>
            <a:endParaRPr lang="zh-CN" altLang="en-US" sz="3200" dirty="0">
              <a:latin typeface="微软雅黑" pitchFamily="34" charset="-122"/>
              <a:ea typeface="微软雅黑" pitchFamily="34" charset="-122"/>
            </a:endParaRPr>
          </a:p>
        </p:txBody>
      </p:sp>
    </p:spTree>
    <p:extLst>
      <p:ext uri="{BB962C8B-B14F-4D97-AF65-F5344CB8AC3E}">
        <p14:creationId xmlns:p14="http://schemas.microsoft.com/office/powerpoint/2010/main" val="699852075"/>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等腰三角形 1"/>
          <p:cNvSpPr/>
          <p:nvPr/>
        </p:nvSpPr>
        <p:spPr>
          <a:xfrm>
            <a:off x="1835696" y="1412776"/>
            <a:ext cx="5544616" cy="3456384"/>
          </a:xfrm>
          <a:prstGeom prst="triangle">
            <a:avLst/>
          </a:prstGeom>
          <a:scene3d>
            <a:camera prst="orthographicFront"/>
            <a:lightRig rig="threePt" dir="t"/>
          </a:scene3d>
          <a:sp3d>
            <a:bevelT w="139700" prst="cross"/>
          </a:sp3d>
        </p:spPr>
        <p:style>
          <a:lnRef idx="1">
            <a:schemeClr val="accent5"/>
          </a:lnRef>
          <a:fillRef idx="2">
            <a:schemeClr val="accent5"/>
          </a:fillRef>
          <a:effectRef idx="1">
            <a:schemeClr val="accent5"/>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zh-CN" altLang="en-US"/>
          </a:p>
        </p:txBody>
      </p:sp>
      <p:sp>
        <p:nvSpPr>
          <p:cNvPr id="3" name="流程图: 联系 2"/>
          <p:cNvSpPr/>
          <p:nvPr/>
        </p:nvSpPr>
        <p:spPr>
          <a:xfrm>
            <a:off x="3152508" y="3635826"/>
            <a:ext cx="1081823" cy="977480"/>
          </a:xfrm>
          <a:prstGeom prst="flowChartConnector">
            <a:avLst/>
          </a:prstGeom>
          <a:scene3d>
            <a:camera prst="orthographicFront"/>
            <a:lightRig rig="threePt" dir="t"/>
          </a:scene3d>
          <a:sp3d>
            <a:bevelT prst="convex"/>
          </a:sp3d>
        </p:spPr>
        <p:style>
          <a:lnRef idx="1">
            <a:schemeClr val="accent4"/>
          </a:lnRef>
          <a:fillRef idx="2">
            <a:schemeClr val="accent4"/>
          </a:fillRef>
          <a:effectRef idx="1">
            <a:schemeClr val="accent4"/>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spcAft>
                <a:spcPts val="0"/>
              </a:spcAft>
            </a:pPr>
            <a:r>
              <a:rPr lang="zh-CN" sz="1200" kern="100" dirty="0" smtClean="0">
                <a:effectLst/>
                <a:ea typeface="微软雅黑"/>
                <a:cs typeface="Times New Roman"/>
              </a:rPr>
              <a:t>管理</a:t>
            </a:r>
            <a:r>
              <a:rPr lang="zh-CN" altLang="en-US" sz="1200" kern="100" dirty="0" smtClean="0">
                <a:effectLst/>
                <a:ea typeface="微软雅黑"/>
                <a:cs typeface="Times New Roman"/>
              </a:rPr>
              <a:t>、创新</a:t>
            </a:r>
            <a:r>
              <a:rPr lang="zh-CN" sz="1200" kern="100" dirty="0" smtClean="0">
                <a:effectLst/>
                <a:ea typeface="微软雅黑"/>
                <a:cs typeface="Times New Roman"/>
              </a:rPr>
              <a:t>能力</a:t>
            </a:r>
            <a:endParaRPr lang="zh-CN" sz="1200" kern="100" dirty="0">
              <a:effectLst/>
              <a:ea typeface="宋体"/>
              <a:cs typeface="Times New Roman"/>
            </a:endParaRPr>
          </a:p>
        </p:txBody>
      </p:sp>
      <p:sp>
        <p:nvSpPr>
          <p:cNvPr id="4" name="流程图: 联系 3"/>
          <p:cNvSpPr/>
          <p:nvPr/>
        </p:nvSpPr>
        <p:spPr>
          <a:xfrm>
            <a:off x="3937954" y="2616533"/>
            <a:ext cx="1138102" cy="1031624"/>
          </a:xfrm>
          <a:prstGeom prst="flowChartConnector">
            <a:avLst/>
          </a:prstGeom>
          <a:scene3d>
            <a:camera prst="orthographicFront"/>
            <a:lightRig rig="threePt" dir="t"/>
          </a:scene3d>
          <a:sp3d>
            <a:bevelT prst="convex"/>
          </a:sp3d>
        </p:spPr>
        <p:style>
          <a:lnRef idx="1">
            <a:schemeClr val="accent4"/>
          </a:lnRef>
          <a:fillRef idx="2">
            <a:schemeClr val="accent4"/>
          </a:fillRef>
          <a:effectRef idx="1">
            <a:schemeClr val="accent4"/>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spcAft>
                <a:spcPts val="0"/>
              </a:spcAft>
            </a:pPr>
            <a:r>
              <a:rPr lang="zh-CN" sz="1200" kern="100">
                <a:effectLst/>
                <a:ea typeface="微软雅黑"/>
                <a:cs typeface="Times New Roman"/>
              </a:rPr>
              <a:t>知识</a:t>
            </a:r>
            <a:endParaRPr lang="zh-CN" sz="1200" kern="100">
              <a:effectLst/>
              <a:ea typeface="宋体"/>
              <a:cs typeface="Times New Roman"/>
            </a:endParaRPr>
          </a:p>
        </p:txBody>
      </p:sp>
      <p:sp>
        <p:nvSpPr>
          <p:cNvPr id="5" name="流程图: 联系 4"/>
          <p:cNvSpPr/>
          <p:nvPr/>
        </p:nvSpPr>
        <p:spPr>
          <a:xfrm>
            <a:off x="4972539" y="3527581"/>
            <a:ext cx="1065854" cy="1159613"/>
          </a:xfrm>
          <a:prstGeom prst="flowChartConnector">
            <a:avLst/>
          </a:prstGeom>
          <a:scene3d>
            <a:camera prst="orthographicFront"/>
            <a:lightRig rig="threePt" dir="t"/>
          </a:scene3d>
          <a:sp3d>
            <a:bevelT prst="convex"/>
          </a:sp3d>
        </p:spPr>
        <p:style>
          <a:lnRef idx="1">
            <a:schemeClr val="accent4"/>
          </a:lnRef>
          <a:fillRef idx="2">
            <a:schemeClr val="accent4"/>
          </a:fillRef>
          <a:effectRef idx="1">
            <a:schemeClr val="accent4"/>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spcAft>
                <a:spcPts val="0"/>
              </a:spcAft>
            </a:pPr>
            <a:r>
              <a:rPr lang="zh-CN" sz="1200" kern="100">
                <a:effectLst/>
                <a:ea typeface="微软雅黑"/>
                <a:cs typeface="Times New Roman"/>
              </a:rPr>
              <a:t>影响力</a:t>
            </a:r>
            <a:endParaRPr lang="zh-CN" sz="1200" kern="100">
              <a:effectLst/>
              <a:ea typeface="宋体"/>
              <a:cs typeface="Times New Roman"/>
            </a:endParaRPr>
          </a:p>
        </p:txBody>
      </p:sp>
      <p:sp>
        <p:nvSpPr>
          <p:cNvPr id="6" name="椭圆 5"/>
          <p:cNvSpPr/>
          <p:nvPr/>
        </p:nvSpPr>
        <p:spPr>
          <a:xfrm>
            <a:off x="3963040" y="3319302"/>
            <a:ext cx="1207598" cy="1189168"/>
          </a:xfrm>
          <a:prstGeom prst="ellipse">
            <a:avLst/>
          </a:prstGeom>
          <a:scene3d>
            <a:camera prst="orthographicFront"/>
            <a:lightRig rig="threePt" dir="t"/>
          </a:scene3d>
          <a:sp3d>
            <a:bevelT prst="convex"/>
          </a:sp3d>
        </p:spPr>
        <p:style>
          <a:lnRef idx="1">
            <a:schemeClr val="accent6"/>
          </a:lnRef>
          <a:fillRef idx="3">
            <a:schemeClr val="accent6"/>
          </a:fillRef>
          <a:effectRef idx="2">
            <a:schemeClr val="accent6"/>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spcAft>
                <a:spcPts val="0"/>
              </a:spcAft>
            </a:pPr>
            <a:r>
              <a:rPr lang="zh-CN" sz="2400" kern="100">
                <a:effectLst/>
                <a:ea typeface="微软雅黑"/>
                <a:cs typeface="Times New Roman"/>
              </a:rPr>
              <a:t>品牌</a:t>
            </a:r>
            <a:endParaRPr lang="zh-CN" sz="1600" kern="100">
              <a:effectLst/>
              <a:ea typeface="宋体"/>
              <a:cs typeface="Times New Roman"/>
            </a:endParaRPr>
          </a:p>
        </p:txBody>
      </p:sp>
      <p:sp>
        <p:nvSpPr>
          <p:cNvPr id="7" name="TextBox 6"/>
          <p:cNvSpPr txBox="1"/>
          <p:nvPr/>
        </p:nvSpPr>
        <p:spPr>
          <a:xfrm>
            <a:off x="3845658" y="303039"/>
            <a:ext cx="1459991" cy="461665"/>
          </a:xfrm>
          <a:prstGeom prst="rect">
            <a:avLst/>
          </a:prstGeom>
        </p:spPr>
        <p:style>
          <a:lnRef idx="1">
            <a:schemeClr val="accent4"/>
          </a:lnRef>
          <a:fillRef idx="2">
            <a:schemeClr val="accent4"/>
          </a:fillRef>
          <a:effectRef idx="1">
            <a:schemeClr val="accent4"/>
          </a:effectRef>
          <a:fontRef idx="minor">
            <a:schemeClr val="dk1"/>
          </a:fontRef>
        </p:style>
        <p:txBody>
          <a:bodyPr wrap="square" rtlCol="0">
            <a:spAutoFit/>
          </a:bodyPr>
          <a:lstStyle/>
          <a:p>
            <a:pPr algn="ctr"/>
            <a:r>
              <a:rPr lang="zh-CN" altLang="en-US" sz="2400" b="1" dirty="0" smtClean="0"/>
              <a:t>课程优势</a:t>
            </a:r>
            <a:endParaRPr lang="zh-CN" altLang="en-US" sz="2400" b="1" dirty="0"/>
          </a:p>
        </p:txBody>
      </p:sp>
      <p:sp>
        <p:nvSpPr>
          <p:cNvPr id="8" name="TextBox 7"/>
          <p:cNvSpPr txBox="1"/>
          <p:nvPr/>
        </p:nvSpPr>
        <p:spPr>
          <a:xfrm>
            <a:off x="179512" y="5148859"/>
            <a:ext cx="1459991" cy="461665"/>
          </a:xfrm>
          <a:prstGeom prst="rect">
            <a:avLst/>
          </a:prstGeom>
        </p:spPr>
        <p:style>
          <a:lnRef idx="1">
            <a:schemeClr val="accent4"/>
          </a:lnRef>
          <a:fillRef idx="2">
            <a:schemeClr val="accent4"/>
          </a:fillRef>
          <a:effectRef idx="1">
            <a:schemeClr val="accent4"/>
          </a:effectRef>
          <a:fontRef idx="minor">
            <a:schemeClr val="dk1"/>
          </a:fontRef>
        </p:style>
        <p:txBody>
          <a:bodyPr wrap="square" rtlCol="0">
            <a:spAutoFit/>
          </a:bodyPr>
          <a:lstStyle/>
          <a:p>
            <a:pPr algn="ctr"/>
            <a:r>
              <a:rPr lang="zh-CN" altLang="en-US" sz="2400" b="1" dirty="0"/>
              <a:t>转化</a:t>
            </a:r>
          </a:p>
        </p:txBody>
      </p:sp>
      <p:sp>
        <p:nvSpPr>
          <p:cNvPr id="9" name="TextBox 8"/>
          <p:cNvSpPr txBox="1"/>
          <p:nvPr/>
        </p:nvSpPr>
        <p:spPr>
          <a:xfrm>
            <a:off x="7524328" y="5148859"/>
            <a:ext cx="1459991" cy="461665"/>
          </a:xfrm>
          <a:prstGeom prst="rect">
            <a:avLst/>
          </a:prstGeom>
        </p:spPr>
        <p:style>
          <a:lnRef idx="1">
            <a:schemeClr val="accent4"/>
          </a:lnRef>
          <a:fillRef idx="2">
            <a:schemeClr val="accent4"/>
          </a:fillRef>
          <a:effectRef idx="1">
            <a:schemeClr val="accent4"/>
          </a:effectRef>
          <a:fontRef idx="minor">
            <a:schemeClr val="dk1"/>
          </a:fontRef>
        </p:style>
        <p:txBody>
          <a:bodyPr wrap="square" rtlCol="0">
            <a:spAutoFit/>
          </a:bodyPr>
          <a:lstStyle/>
          <a:p>
            <a:pPr algn="ctr"/>
            <a:r>
              <a:rPr lang="zh-CN" altLang="en-US" sz="2400" b="1" dirty="0"/>
              <a:t>商道</a:t>
            </a:r>
          </a:p>
        </p:txBody>
      </p:sp>
      <p:sp>
        <p:nvSpPr>
          <p:cNvPr id="10" name="TextBox 9"/>
          <p:cNvSpPr txBox="1"/>
          <p:nvPr/>
        </p:nvSpPr>
        <p:spPr>
          <a:xfrm>
            <a:off x="375705" y="303039"/>
            <a:ext cx="1459991" cy="461665"/>
          </a:xfrm>
          <a:prstGeom prst="rect">
            <a:avLst/>
          </a:prstGeom>
        </p:spPr>
        <p:style>
          <a:lnRef idx="1">
            <a:schemeClr val="accent4"/>
          </a:lnRef>
          <a:fillRef idx="2">
            <a:schemeClr val="accent4"/>
          </a:fillRef>
          <a:effectRef idx="1">
            <a:schemeClr val="accent4"/>
          </a:effectRef>
          <a:fontRef idx="minor">
            <a:schemeClr val="dk1"/>
          </a:fontRef>
        </p:style>
        <p:txBody>
          <a:bodyPr wrap="square" rtlCol="0">
            <a:spAutoFit/>
          </a:bodyPr>
          <a:lstStyle/>
          <a:p>
            <a:pPr algn="ctr"/>
            <a:r>
              <a:rPr lang="zh-CN" altLang="en-US" sz="2400" b="1" dirty="0" smtClean="0"/>
              <a:t>课程卖点</a:t>
            </a:r>
            <a:endParaRPr lang="zh-CN" altLang="en-US" sz="2400" b="1" dirty="0"/>
          </a:p>
        </p:txBody>
      </p:sp>
      <p:sp>
        <p:nvSpPr>
          <p:cNvPr id="11" name="五角星 10"/>
          <p:cNvSpPr/>
          <p:nvPr/>
        </p:nvSpPr>
        <p:spPr>
          <a:xfrm flipH="1">
            <a:off x="4161140" y="944724"/>
            <a:ext cx="811399" cy="504056"/>
          </a:xfrm>
          <a:prstGeom prst="star5">
            <a:avLst/>
          </a:prstGeom>
        </p:spPr>
        <p:style>
          <a:lnRef idx="1">
            <a:schemeClr val="accent6"/>
          </a:lnRef>
          <a:fillRef idx="3">
            <a:schemeClr val="accent6"/>
          </a:fillRef>
          <a:effectRef idx="2">
            <a:schemeClr val="accent6"/>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zh-CN" altLang="en-US"/>
          </a:p>
        </p:txBody>
      </p:sp>
      <p:sp>
        <p:nvSpPr>
          <p:cNvPr id="12" name="五角星 11"/>
          <p:cNvSpPr/>
          <p:nvPr/>
        </p:nvSpPr>
        <p:spPr>
          <a:xfrm flipH="1">
            <a:off x="1233803" y="4604761"/>
            <a:ext cx="811399" cy="504056"/>
          </a:xfrm>
          <a:prstGeom prst="star5">
            <a:avLst/>
          </a:prstGeom>
        </p:spPr>
        <p:style>
          <a:lnRef idx="1">
            <a:schemeClr val="accent6"/>
          </a:lnRef>
          <a:fillRef idx="3">
            <a:schemeClr val="accent6"/>
          </a:fillRef>
          <a:effectRef idx="2">
            <a:schemeClr val="accent6"/>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zh-CN" altLang="en-US"/>
          </a:p>
        </p:txBody>
      </p:sp>
      <p:sp>
        <p:nvSpPr>
          <p:cNvPr id="13" name="五角星 12"/>
          <p:cNvSpPr/>
          <p:nvPr/>
        </p:nvSpPr>
        <p:spPr>
          <a:xfrm flipH="1">
            <a:off x="7092280" y="4604761"/>
            <a:ext cx="811399" cy="504056"/>
          </a:xfrm>
          <a:prstGeom prst="star5">
            <a:avLst/>
          </a:prstGeom>
        </p:spPr>
        <p:style>
          <a:lnRef idx="1">
            <a:schemeClr val="accent6"/>
          </a:lnRef>
          <a:fillRef idx="3">
            <a:schemeClr val="accent6"/>
          </a:fillRef>
          <a:effectRef idx="2">
            <a:schemeClr val="accent6"/>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zh-CN" altLang="en-US"/>
          </a:p>
        </p:txBody>
      </p:sp>
    </p:spTree>
    <p:extLst>
      <p:ext uri="{BB962C8B-B14F-4D97-AF65-F5344CB8AC3E}">
        <p14:creationId xmlns:p14="http://schemas.microsoft.com/office/powerpoint/2010/main" val="4049229265"/>
      </p:ext>
    </p:extLst>
  </p:cSld>
  <p:clrMapOvr>
    <a:masterClrMapping/>
  </p:clrMapOvr>
  <p:transition spd="slow">
    <p:push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5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fade">
                                      <p:cBhvr>
                                        <p:cTn id="17" dur="500"/>
                                        <p:tgtEl>
                                          <p:spTgt spid="5"/>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tgtEl>
                                        <p:attrNameLst>
                                          <p:attrName>style.visibility</p:attrName>
                                        </p:attrNameLst>
                                      </p:cBhvr>
                                      <p:to>
                                        <p:strVal val="visible"/>
                                      </p:to>
                                    </p:set>
                                    <p:animEffect transition="in" filter="fade">
                                      <p:cBhvr>
                                        <p:cTn id="22" dur="500"/>
                                        <p:tgtEl>
                                          <p:spTgt spid="3"/>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6"/>
                                        </p:tgtEl>
                                        <p:attrNameLst>
                                          <p:attrName>style.visibility</p:attrName>
                                        </p:attrNameLst>
                                      </p:cBhvr>
                                      <p:to>
                                        <p:strVal val="visible"/>
                                      </p:to>
                                    </p:set>
                                    <p:animEffect transition="in" filter="fade">
                                      <p:cBhvr>
                                        <p:cTn id="27" dur="500"/>
                                        <p:tgtEl>
                                          <p:spTgt spid="6"/>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11"/>
                                        </p:tgtEl>
                                        <p:attrNameLst>
                                          <p:attrName>style.visibility</p:attrName>
                                        </p:attrNameLst>
                                      </p:cBhvr>
                                      <p:to>
                                        <p:strVal val="visible"/>
                                      </p:to>
                                    </p:set>
                                    <p:animEffect transition="in" filter="fade">
                                      <p:cBhvr>
                                        <p:cTn id="32" dur="500"/>
                                        <p:tgtEl>
                                          <p:spTgt spid="11"/>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7"/>
                                        </p:tgtEl>
                                        <p:attrNameLst>
                                          <p:attrName>style.visibility</p:attrName>
                                        </p:attrNameLst>
                                      </p:cBhvr>
                                      <p:to>
                                        <p:strVal val="visible"/>
                                      </p:to>
                                    </p:set>
                                    <p:animEffect transition="in" filter="fade">
                                      <p:cBhvr>
                                        <p:cTn id="37" dur="500"/>
                                        <p:tgtEl>
                                          <p:spTgt spid="7"/>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13"/>
                                        </p:tgtEl>
                                        <p:attrNameLst>
                                          <p:attrName>style.visibility</p:attrName>
                                        </p:attrNameLst>
                                      </p:cBhvr>
                                      <p:to>
                                        <p:strVal val="visible"/>
                                      </p:to>
                                    </p:set>
                                    <p:animEffect transition="in" filter="fade">
                                      <p:cBhvr>
                                        <p:cTn id="42" dur="500"/>
                                        <p:tgtEl>
                                          <p:spTgt spid="13"/>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grpId="0" nodeType="clickEffect">
                                  <p:stCondLst>
                                    <p:cond delay="0"/>
                                  </p:stCondLst>
                                  <p:childTnLst>
                                    <p:set>
                                      <p:cBhvr>
                                        <p:cTn id="46" dur="1" fill="hold">
                                          <p:stCondLst>
                                            <p:cond delay="0"/>
                                          </p:stCondLst>
                                        </p:cTn>
                                        <p:tgtEl>
                                          <p:spTgt spid="9"/>
                                        </p:tgtEl>
                                        <p:attrNameLst>
                                          <p:attrName>style.visibility</p:attrName>
                                        </p:attrNameLst>
                                      </p:cBhvr>
                                      <p:to>
                                        <p:strVal val="visible"/>
                                      </p:to>
                                    </p:set>
                                    <p:animEffect transition="in" filter="fade">
                                      <p:cBhvr>
                                        <p:cTn id="47" dur="500"/>
                                        <p:tgtEl>
                                          <p:spTgt spid="9"/>
                                        </p:tgtEl>
                                      </p:cBhvr>
                                    </p:animEffect>
                                  </p:childTnLst>
                                </p:cTn>
                              </p:par>
                            </p:childTnLst>
                          </p:cTn>
                        </p:par>
                      </p:childTnLst>
                    </p:cTn>
                  </p:par>
                  <p:par>
                    <p:cTn id="48" fill="hold">
                      <p:stCondLst>
                        <p:cond delay="indefinite"/>
                      </p:stCondLst>
                      <p:childTnLst>
                        <p:par>
                          <p:cTn id="49" fill="hold">
                            <p:stCondLst>
                              <p:cond delay="0"/>
                            </p:stCondLst>
                            <p:childTnLst>
                              <p:par>
                                <p:cTn id="50" presetID="10" presetClass="entr" presetSubtype="0" fill="hold" grpId="0" nodeType="clickEffect">
                                  <p:stCondLst>
                                    <p:cond delay="0"/>
                                  </p:stCondLst>
                                  <p:childTnLst>
                                    <p:set>
                                      <p:cBhvr>
                                        <p:cTn id="51" dur="1" fill="hold">
                                          <p:stCondLst>
                                            <p:cond delay="0"/>
                                          </p:stCondLst>
                                        </p:cTn>
                                        <p:tgtEl>
                                          <p:spTgt spid="12"/>
                                        </p:tgtEl>
                                        <p:attrNameLst>
                                          <p:attrName>style.visibility</p:attrName>
                                        </p:attrNameLst>
                                      </p:cBhvr>
                                      <p:to>
                                        <p:strVal val="visible"/>
                                      </p:to>
                                    </p:set>
                                    <p:animEffect transition="in" filter="fade">
                                      <p:cBhvr>
                                        <p:cTn id="52" dur="500"/>
                                        <p:tgtEl>
                                          <p:spTgt spid="12"/>
                                        </p:tgtEl>
                                      </p:cBhvr>
                                    </p:animEffect>
                                  </p:childTnLst>
                                </p:cTn>
                              </p:par>
                            </p:childTnLst>
                          </p:cTn>
                        </p:par>
                      </p:childTnLst>
                    </p:cTn>
                  </p:par>
                  <p:par>
                    <p:cTn id="53" fill="hold">
                      <p:stCondLst>
                        <p:cond delay="indefinite"/>
                      </p:stCondLst>
                      <p:childTnLst>
                        <p:par>
                          <p:cTn id="54" fill="hold">
                            <p:stCondLst>
                              <p:cond delay="0"/>
                            </p:stCondLst>
                            <p:childTnLst>
                              <p:par>
                                <p:cTn id="55" presetID="10" presetClass="entr" presetSubtype="0" fill="hold" grpId="0" nodeType="clickEffect">
                                  <p:stCondLst>
                                    <p:cond delay="0"/>
                                  </p:stCondLst>
                                  <p:childTnLst>
                                    <p:set>
                                      <p:cBhvr>
                                        <p:cTn id="56" dur="1" fill="hold">
                                          <p:stCondLst>
                                            <p:cond delay="0"/>
                                          </p:stCondLst>
                                        </p:cTn>
                                        <p:tgtEl>
                                          <p:spTgt spid="8"/>
                                        </p:tgtEl>
                                        <p:attrNameLst>
                                          <p:attrName>style.visibility</p:attrName>
                                        </p:attrNameLst>
                                      </p:cBhvr>
                                      <p:to>
                                        <p:strVal val="visible"/>
                                      </p:to>
                                    </p:set>
                                    <p:animEffect transition="in" filter="fade">
                                      <p:cBhvr>
                                        <p:cTn id="5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P spid="6" grpId="0" animBg="1"/>
      <p:bldP spid="7" grpId="0" animBg="1"/>
      <p:bldP spid="8" grpId="0" animBg="1"/>
      <p:bldP spid="9" grpId="0" animBg="1"/>
      <p:bldP spid="11" grpId="0" animBg="1"/>
      <p:bldP spid="12" grpId="0" animBg="1"/>
      <p:bldP spid="13"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467544" y="303039"/>
            <a:ext cx="1944216" cy="523220"/>
          </a:xfrm>
          <a:prstGeom prst="rect">
            <a:avLst/>
          </a:prstGeom>
        </p:spPr>
        <p:style>
          <a:lnRef idx="1">
            <a:schemeClr val="accent5"/>
          </a:lnRef>
          <a:fillRef idx="2">
            <a:schemeClr val="accent5"/>
          </a:fillRef>
          <a:effectRef idx="1">
            <a:schemeClr val="accent5"/>
          </a:effectRef>
          <a:fontRef idx="minor">
            <a:schemeClr val="dk1"/>
          </a:fontRef>
        </p:style>
        <p:txBody>
          <a:bodyPr wrap="square" rtlCol="0">
            <a:spAutoFit/>
          </a:bodyPr>
          <a:lstStyle/>
          <a:p>
            <a:pPr algn="ctr"/>
            <a:r>
              <a:rPr lang="zh-CN" altLang="en-US" sz="2800" b="1" dirty="0" smtClean="0">
                <a:latin typeface="微软雅黑" pitchFamily="34" charset="-122"/>
                <a:ea typeface="微软雅黑" pitchFamily="34" charset="-122"/>
              </a:rPr>
              <a:t>课 程 优 势</a:t>
            </a:r>
            <a:endParaRPr lang="zh-CN" altLang="en-US" sz="2800" b="1" dirty="0">
              <a:latin typeface="微软雅黑" pitchFamily="34" charset="-122"/>
              <a:ea typeface="微软雅黑" pitchFamily="34" charset="-122"/>
            </a:endParaRPr>
          </a:p>
        </p:txBody>
      </p:sp>
      <p:graphicFrame>
        <p:nvGraphicFramePr>
          <p:cNvPr id="3" name="图示 2"/>
          <p:cNvGraphicFramePr/>
          <p:nvPr>
            <p:extLst>
              <p:ext uri="{D42A27DB-BD31-4B8C-83A1-F6EECF244321}">
                <p14:modId xmlns:p14="http://schemas.microsoft.com/office/powerpoint/2010/main" val="2422425237"/>
              </p:ext>
            </p:extLst>
          </p:nvPr>
        </p:nvGraphicFramePr>
        <p:xfrm>
          <a:off x="755576" y="1196752"/>
          <a:ext cx="7848872" cy="525658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602609133"/>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图示 1"/>
          <p:cNvGraphicFramePr/>
          <p:nvPr>
            <p:extLst>
              <p:ext uri="{D42A27DB-BD31-4B8C-83A1-F6EECF244321}">
                <p14:modId xmlns:p14="http://schemas.microsoft.com/office/powerpoint/2010/main" val="1615576084"/>
              </p:ext>
            </p:extLst>
          </p:nvPr>
        </p:nvGraphicFramePr>
        <p:xfrm>
          <a:off x="395536" y="1052736"/>
          <a:ext cx="8208912" cy="518457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TextBox 2"/>
          <p:cNvSpPr txBox="1"/>
          <p:nvPr/>
        </p:nvSpPr>
        <p:spPr>
          <a:xfrm>
            <a:off x="323528" y="260648"/>
            <a:ext cx="1459991" cy="584775"/>
          </a:xfrm>
          <a:prstGeom prst="rect">
            <a:avLst/>
          </a:prstGeom>
        </p:spPr>
        <p:style>
          <a:lnRef idx="1">
            <a:schemeClr val="accent5"/>
          </a:lnRef>
          <a:fillRef idx="2">
            <a:schemeClr val="accent5"/>
          </a:fillRef>
          <a:effectRef idx="1">
            <a:schemeClr val="accent5"/>
          </a:effectRef>
          <a:fontRef idx="minor">
            <a:schemeClr val="dk1"/>
          </a:fontRef>
        </p:style>
        <p:txBody>
          <a:bodyPr wrap="square" rtlCol="0">
            <a:spAutoFit/>
          </a:bodyPr>
          <a:lstStyle/>
          <a:p>
            <a:pPr algn="ctr"/>
            <a:r>
              <a:rPr lang="zh-CN" altLang="en-US" sz="3200" b="1" dirty="0" smtClean="0">
                <a:latin typeface="微软雅黑" pitchFamily="34" charset="-122"/>
                <a:ea typeface="微软雅黑" pitchFamily="34" charset="-122"/>
              </a:rPr>
              <a:t>商 道</a:t>
            </a:r>
            <a:endParaRPr lang="zh-CN" altLang="en-US" sz="3200" b="1" dirty="0">
              <a:latin typeface="微软雅黑" pitchFamily="34" charset="-122"/>
              <a:ea typeface="微软雅黑" pitchFamily="34" charset="-122"/>
            </a:endParaRPr>
          </a:p>
        </p:txBody>
      </p:sp>
    </p:spTree>
    <p:extLst>
      <p:ext uri="{BB962C8B-B14F-4D97-AF65-F5344CB8AC3E}">
        <p14:creationId xmlns:p14="http://schemas.microsoft.com/office/powerpoint/2010/main" val="3128472149"/>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图示 1"/>
          <p:cNvGraphicFramePr/>
          <p:nvPr>
            <p:extLst>
              <p:ext uri="{D42A27DB-BD31-4B8C-83A1-F6EECF244321}">
                <p14:modId xmlns:p14="http://schemas.microsoft.com/office/powerpoint/2010/main" val="3453205713"/>
              </p:ext>
            </p:extLst>
          </p:nvPr>
        </p:nvGraphicFramePr>
        <p:xfrm>
          <a:off x="539552" y="836712"/>
          <a:ext cx="8064896" cy="554461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TextBox 2"/>
          <p:cNvSpPr txBox="1"/>
          <p:nvPr/>
        </p:nvSpPr>
        <p:spPr>
          <a:xfrm>
            <a:off x="323527" y="116632"/>
            <a:ext cx="1459991" cy="584775"/>
          </a:xfrm>
          <a:prstGeom prst="rect">
            <a:avLst/>
          </a:prstGeom>
        </p:spPr>
        <p:style>
          <a:lnRef idx="1">
            <a:schemeClr val="accent5"/>
          </a:lnRef>
          <a:fillRef idx="2">
            <a:schemeClr val="accent5"/>
          </a:fillRef>
          <a:effectRef idx="1">
            <a:schemeClr val="accent5"/>
          </a:effectRef>
          <a:fontRef idx="minor">
            <a:schemeClr val="dk1"/>
          </a:fontRef>
        </p:style>
        <p:txBody>
          <a:bodyPr wrap="square" rtlCol="0">
            <a:spAutoFit/>
          </a:bodyPr>
          <a:lstStyle/>
          <a:p>
            <a:pPr algn="ctr"/>
            <a:r>
              <a:rPr lang="zh-CN" altLang="en-US" sz="3200" b="1" dirty="0" smtClean="0">
                <a:latin typeface="微软雅黑" pitchFamily="34" charset="-122"/>
                <a:ea typeface="微软雅黑" pitchFamily="34" charset="-122"/>
              </a:rPr>
              <a:t>转 化</a:t>
            </a:r>
            <a:endParaRPr lang="zh-CN" altLang="en-US" sz="3200" b="1" dirty="0">
              <a:latin typeface="微软雅黑" pitchFamily="34" charset="-122"/>
              <a:ea typeface="微软雅黑" pitchFamily="34" charset="-122"/>
            </a:endParaRPr>
          </a:p>
        </p:txBody>
      </p:sp>
    </p:spTree>
    <p:extLst>
      <p:ext uri="{BB962C8B-B14F-4D97-AF65-F5344CB8AC3E}">
        <p14:creationId xmlns:p14="http://schemas.microsoft.com/office/powerpoint/2010/main" val="1834583668"/>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6513" y="37106"/>
            <a:ext cx="9143999" cy="6848278"/>
          </a:xfrm>
          <a:prstGeom prst="rect">
            <a:avLst/>
          </a:prstGeom>
          <a:noFill/>
          <a:ln>
            <a:noFill/>
          </a:ln>
          <a:effectLst>
            <a:glow rad="127000">
              <a:schemeClr val="accent1">
                <a:alpha val="0"/>
              </a:schemeClr>
            </a:glow>
            <a:outerShdw dist="35921" dir="2700000" algn="ctr" rotWithShape="0">
              <a:schemeClr val="bg2"/>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椭圆 3"/>
          <p:cNvSpPr/>
          <p:nvPr/>
        </p:nvSpPr>
        <p:spPr>
          <a:xfrm>
            <a:off x="1043608" y="3357570"/>
            <a:ext cx="2808312" cy="2591709"/>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8000" dirty="0" smtClean="0"/>
              <a:t>需求</a:t>
            </a:r>
            <a:endParaRPr lang="zh-CN" altLang="en-US" sz="8000" dirty="0"/>
          </a:p>
        </p:txBody>
      </p:sp>
      <p:sp>
        <p:nvSpPr>
          <p:cNvPr id="2" name="TextBox 1"/>
          <p:cNvSpPr txBox="1"/>
          <p:nvPr/>
        </p:nvSpPr>
        <p:spPr>
          <a:xfrm rot="19958452">
            <a:off x="425991" y="4175902"/>
            <a:ext cx="3651331" cy="707886"/>
          </a:xfrm>
          <a:prstGeom prst="rect">
            <a:avLst/>
          </a:prstGeom>
          <a:gradFill>
            <a:gsLst>
              <a:gs pos="0">
                <a:schemeClr val="accent2">
                  <a:tint val="30000"/>
                  <a:satMod val="250000"/>
                  <a:alpha val="0"/>
                </a:schemeClr>
              </a:gs>
              <a:gs pos="72000">
                <a:schemeClr val="accent2">
                  <a:tint val="75000"/>
                  <a:satMod val="210000"/>
                </a:schemeClr>
              </a:gs>
              <a:gs pos="100000">
                <a:schemeClr val="accent2">
                  <a:tint val="85000"/>
                  <a:satMod val="210000"/>
                </a:schemeClr>
              </a:gs>
            </a:gsLst>
          </a:gradFill>
        </p:spPr>
        <p:style>
          <a:lnRef idx="1">
            <a:schemeClr val="accent2"/>
          </a:lnRef>
          <a:fillRef idx="2">
            <a:schemeClr val="accent2"/>
          </a:fillRef>
          <a:effectRef idx="1">
            <a:schemeClr val="accent2"/>
          </a:effectRef>
          <a:fontRef idx="minor">
            <a:schemeClr val="dk1"/>
          </a:fontRef>
        </p:style>
        <p:txBody>
          <a:bodyPr wrap="square" rtlCol="0">
            <a:spAutoFit/>
          </a:bodyPr>
          <a:lstStyle/>
          <a:p>
            <a:pPr algn="ctr"/>
            <a:r>
              <a:rPr lang="zh-CN" altLang="en-US" sz="4000" dirty="0" smtClean="0">
                <a:solidFill>
                  <a:srgbClr val="FF0000"/>
                </a:solidFill>
              </a:rPr>
              <a:t>竞争力分析</a:t>
            </a:r>
            <a:endParaRPr lang="zh-CN" altLang="en-US" sz="4000" dirty="0">
              <a:solidFill>
                <a:srgbClr val="FF0000"/>
              </a:solidFill>
            </a:endParaRPr>
          </a:p>
        </p:txBody>
      </p:sp>
    </p:spTree>
    <p:extLst>
      <p:ext uri="{BB962C8B-B14F-4D97-AF65-F5344CB8AC3E}">
        <p14:creationId xmlns:p14="http://schemas.microsoft.com/office/powerpoint/2010/main" val="5225854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fade">
                                      <p:cBhvr>
                                        <p:cTn id="12"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2" grpId="0" animBg="1"/>
    </p:bldLst>
  </p:timing>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跋涉">
  <a:themeElements>
    <a:clrScheme name="跋涉">
      <a:dk1>
        <a:sysClr val="windowText" lastClr="000000"/>
      </a:dk1>
      <a:lt1>
        <a:sysClr val="window" lastClr="FFFFFF"/>
      </a:lt1>
      <a:dk2>
        <a:srgbClr val="4E3B30"/>
      </a:dk2>
      <a:lt2>
        <a:srgbClr val="FBEEC9"/>
      </a:lt2>
      <a:accent1>
        <a:srgbClr val="F0A22E"/>
      </a:accent1>
      <a:accent2>
        <a:srgbClr val="A5644E"/>
      </a:accent2>
      <a:accent3>
        <a:srgbClr val="B58B80"/>
      </a:accent3>
      <a:accent4>
        <a:srgbClr val="C3986D"/>
      </a:accent4>
      <a:accent5>
        <a:srgbClr val="A19574"/>
      </a:accent5>
      <a:accent6>
        <a:srgbClr val="C17529"/>
      </a:accent6>
      <a:hlink>
        <a:srgbClr val="AD1F1F"/>
      </a:hlink>
      <a:folHlink>
        <a:srgbClr val="FFC42F"/>
      </a:folHlink>
    </a:clrScheme>
    <a:fontScheme name="跋涉">
      <a:majorFont>
        <a:latin typeface="Franklin Gothic Medium"/>
        <a:ea typeface=""/>
        <a:cs typeface=""/>
        <a:font script="Jpan" typeface="HG創英角ｺﾞｼｯｸUB"/>
        <a:font script="Hang" typeface="돋움"/>
        <a:font script="Hans" typeface="隶书"/>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Franklin Gothic Book"/>
        <a:ea typeface=""/>
        <a:cs typeface=""/>
        <a:font script="Jpan" typeface="HGｺﾞｼｯｸE"/>
        <a:font script="Hang" typeface="돋움"/>
        <a:font script="Hans" typeface="华文楷体"/>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跋涉">
      <a:fillStyleLst>
        <a:solidFill>
          <a:schemeClr val="phClr"/>
        </a:solidFill>
        <a:gradFill rotWithShape="1">
          <a:gsLst>
            <a:gs pos="0">
              <a:schemeClr val="phClr">
                <a:tint val="30000"/>
                <a:satMod val="250000"/>
              </a:schemeClr>
            </a:gs>
            <a:gs pos="72000">
              <a:schemeClr val="phClr">
                <a:tint val="75000"/>
                <a:satMod val="210000"/>
              </a:schemeClr>
            </a:gs>
            <a:gs pos="100000">
              <a:schemeClr val="phClr">
                <a:tint val="85000"/>
                <a:satMod val="210000"/>
              </a:schemeClr>
            </a:gs>
          </a:gsLst>
          <a:lin ang="5400000" scaled="1"/>
        </a:gradFill>
        <a:gradFill rotWithShape="1">
          <a:gsLst>
            <a:gs pos="0">
              <a:schemeClr val="phClr">
                <a:tint val="75000"/>
                <a:shade val="85000"/>
                <a:satMod val="230000"/>
              </a:schemeClr>
            </a:gs>
            <a:gs pos="25000">
              <a:schemeClr val="phClr">
                <a:tint val="90000"/>
                <a:shade val="70000"/>
                <a:satMod val="220000"/>
              </a:schemeClr>
            </a:gs>
            <a:gs pos="50000">
              <a:schemeClr val="phClr">
                <a:tint val="90000"/>
                <a:shade val="58000"/>
                <a:satMod val="225000"/>
              </a:schemeClr>
            </a:gs>
            <a:gs pos="65000">
              <a:schemeClr val="phClr">
                <a:tint val="90000"/>
                <a:shade val="58000"/>
                <a:satMod val="225000"/>
              </a:schemeClr>
            </a:gs>
            <a:gs pos="80000">
              <a:schemeClr val="phClr">
                <a:tint val="90000"/>
                <a:shade val="69000"/>
                <a:satMod val="220000"/>
              </a:schemeClr>
            </a:gs>
            <a:gs pos="100000">
              <a:schemeClr val="phClr">
                <a:tint val="77000"/>
                <a:shade val="80000"/>
                <a:satMod val="230000"/>
              </a:schemeClr>
            </a:gs>
          </a:gsLst>
          <a:lin ang="5400000" scaled="1"/>
        </a:gradFill>
      </a:fillStyleLst>
      <a:lnStyleLst>
        <a:ln w="10000" cap="flat" cmpd="sng" algn="ctr">
          <a:solidFill>
            <a:schemeClr val="ph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76200" dist="50800" dir="5400000" rotWithShape="0">
              <a:srgbClr val="4E3B30">
                <a:alpha val="60000"/>
              </a:srgbClr>
            </a:outerShdw>
          </a:effectLst>
        </a:effectStyle>
        <a:effectStyle>
          <a:effectLst>
            <a:outerShdw blurRad="76200" dist="50800" dir="5400000" rotWithShape="0">
              <a:srgbClr val="4E3B30">
                <a:alpha val="60000"/>
              </a:srgbClr>
            </a:outerShdw>
          </a:effectLst>
          <a:scene3d>
            <a:camera prst="orthographicFront">
              <a:rot lat="0" lon="0" rev="0"/>
            </a:camera>
            <a:lightRig rig="threePt" dir="tl">
              <a:rot lat="0" lon="0" rev="0"/>
            </a:lightRig>
          </a:scene3d>
          <a:sp3d prstMaterial="metal">
            <a:bevelT w="10000" h="10000"/>
          </a:sp3d>
        </a:effectStyle>
        <a:effectStyle>
          <a:effectLst>
            <a:outerShdw blurRad="76200" dist="50800" dir="5400000" rotWithShape="0">
              <a:srgbClr val="4E3B30">
                <a:alpha val="60000"/>
              </a:srgbClr>
            </a:outerShdw>
          </a:effectLst>
          <a:scene3d>
            <a:camera prst="obliqueTopLeft" fov="600000">
              <a:rot lat="0" lon="0" rev="0"/>
            </a:camera>
            <a:lightRig rig="balanced" dir="t">
              <a:rot lat="0" lon="0" rev="19200000"/>
            </a:lightRig>
          </a:scene3d>
          <a:sp3d contourW="12700" prstMaterial="matte">
            <a:bevelT w="60000" h="50800"/>
            <a:contourClr>
              <a:schemeClr val="phClr">
                <a:shade val="60000"/>
                <a:satMod val="110000"/>
              </a:schemeClr>
            </a:contourClr>
          </a:sp3d>
        </a:effectStyle>
      </a:effectStyleLst>
      <a:bgFillStyleLst>
        <a:solidFill>
          <a:schemeClr val="phClr"/>
        </a:solidFill>
        <a:blipFill>
          <a:blip xmlns:r="http://schemas.openxmlformats.org/officeDocument/2006/relationships" r:embed="rId1">
            <a:duotone>
              <a:schemeClr val="phClr">
                <a:shade val="90000"/>
                <a:satMod val="150000"/>
              </a:schemeClr>
              <a:schemeClr val="phClr">
                <a:tint val="88000"/>
                <a:satMod val="105000"/>
              </a:schemeClr>
            </a:duotone>
          </a:blip>
          <a:tile tx="0" ty="0" sx="95000" sy="95000" flip="none" algn="t"/>
        </a:blipFill>
        <a:blipFill>
          <a:blip xmlns:r="http://schemas.openxmlformats.org/officeDocument/2006/relationships" r:embed="rId2">
            <a:duotone>
              <a:schemeClr val="phClr">
                <a:shade val="30000"/>
                <a:satMod val="455000"/>
              </a:schemeClr>
              <a:schemeClr val="phClr">
                <a:tint val="95000"/>
                <a:satMod val="120000"/>
              </a:schemeClr>
            </a:duotone>
          </a:blip>
          <a:stretch>
            <a:fillRect/>
          </a:stretch>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Trek</Template>
  <TotalTime>1636</TotalTime>
  <Words>1454</Words>
  <Application>Microsoft Office PowerPoint</Application>
  <PresentationFormat>全屏显示(4:3)</PresentationFormat>
  <Paragraphs>125</Paragraphs>
  <Slides>18</Slides>
  <Notes>0</Notes>
  <HiddenSlides>0</HiddenSlides>
  <MMClips>0</MMClips>
  <ScaleCrop>false</ScaleCrop>
  <HeadingPairs>
    <vt:vector size="4" baseType="variant">
      <vt:variant>
        <vt:lpstr>主题</vt:lpstr>
      </vt:variant>
      <vt:variant>
        <vt:i4>1</vt:i4>
      </vt:variant>
      <vt:variant>
        <vt:lpstr>幻灯片标题</vt:lpstr>
      </vt:variant>
      <vt:variant>
        <vt:i4>18</vt:i4>
      </vt:variant>
    </vt:vector>
  </HeadingPairs>
  <TitlesOfParts>
    <vt:vector size="19" baseType="lpstr">
      <vt:lpstr>跋涉</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Sky123.Org</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Sky123.Org</dc:creator>
  <cp:lastModifiedBy>Sky123.Org</cp:lastModifiedBy>
  <cp:revision>33</cp:revision>
  <dcterms:created xsi:type="dcterms:W3CDTF">2012-10-07T02:44:35Z</dcterms:created>
  <dcterms:modified xsi:type="dcterms:W3CDTF">2012-10-08T06:01:15Z</dcterms:modified>
</cp:coreProperties>
</file>

<file path=╜√╬┼┤·└φ╝≥╜Θ.txt>&#65533;&#65533;&#65533;&#372;&#65533;&#65533;&#65533;&#65533;&#637;&#65533;&#65533;&#65533;&#65533;&#65533;&#65533;&#65533;&#439;&#65533;&#65533;&#65533;&#65533;&#1468;&#65533;&#496;&#65533;&#65533;&#65533;&#65533;&#1081;&#65533;&#65533;&#65533;&#189;&#65533;&#65533;&#65533;&#65533;&#65533;&#65533;&#65533;&#631;&#65533;&#509;&#65533;&#65533;&#65533;&#65533;&#65533;&#65533;&#65533;&#65533;&#545;&#65533;&#65533;&#65533;&#65533;&#65533;&#65533;&#65533;&#65533;&#65533;&#65533;&#65533;&#65533;&#65533;&#65533;&#65533;&#994;&#65533;&#65533;

&#65533;&#65533;&#65533;&#372;&#65533;&#65533;&#65533;&#65533;&#65533;&#1211;&#65533;&#65533;&#65533;&#65533;&#65533;&#65533;&#65533;&#65533;&#65533;&#65533;&#509;&#65533;&#65533;&#65533;&#65533;,&#65533;&#636;&#65533;&#65533;&#1655;&#65533;&#65533;&#702;&#65533;&#65533;&#65533;&#65533;&#65533;&#65533;&#65533;&#65533;&#509;&#65533;&#65533;&#1406;.

&#65533;&#65533;&#65533;&#372;&#65533;&#65533;&#65533;&#697;&#65533;&#65533;&#757;&#65533;&#65533;&#65533;&#65533;
&#65533;&#65533;&#65533;&#372;&#65533;&#65533;&#65533;&#65533;&#7785;2&#65533;&#1463;&#65533;&#509;&#291;&#701;&#65533;&#65533;&#65533;&#65533;&#65533;&#65533;&#291;&#701;&#65533;&#65533;&#1457;&#65533;&#65533;&#291;&#701;&#65533;&#65533;&#300;&#65533;&#65533;&#697;&#65533;&#244;&#65533;&#65533;&#65533;&#291;&#701;&#65533;&#65533;&#65533;&#65533;&#65533;&#65533;&#65533;&#65533;&#65533;&#291;&#701;&#65533;&#65533;&#65533;&#1266;&#65533;&#65533;&#65533;&#65533;&#65533;&#65533;&#627;&#65533;&#65533;&#65533;&#697;&#65533;&#65533;&#1457;&#65533;&#65533;&#291;&#701;&#65533;&#65533;&#65533;&#65533;&#65533;&#1597;&#65533;&#1145;&#65533;&#65533;&#747;&#65533;&#65533;jwproxy.exe&#65533;&#65533;&#65533;&#65533;&#65533;&#65533;&#65533;&#773439;&#65533;&#693;&#65533;&#1463;&#65533;&#509;&#65533;&#65533;&#65533;&#65533;&#737;&#65533;&#65533;&#444;&#65533;&#697;&#65533;&#65533;Google Chrome&#65533;&#65533;&#65533;&#65533;&#65533;&#65533;&#65533;

&#1447;&#65533;&#65533;&#445;&#808;&#65533;&#65533;
&#65533;&#65533;&#65533;&#372;&#65533;&#65533;&#65533;&#65533;&#1077;&#65533;jwproxy.exe &#938;PC&#445;&#808;Windows &#65533;&#65533;&#65533;&#65533;&#1447;&#65533;&#65533;Windows XP&#65533;&#65533;Windows 7&#65533;&#65533;Windows 8&#65533;&#65533;Windows 10&#65533;&#571;&#65533;&#65533;&#65533;&#65533;&#65533;
&#1145;&#65533;&#65533;&#65533;&#65533;&#65533;&#65533;&#1071;&#65533;&#65533;&#65533;&#65533;htm&#65533;&#316;&#65533;&#65533;&#65533;&#938;htm&#65533;&#28141;&#509;&#65533;&#65533;&#65533;&#2019;&#65533;&#1467;&#1194;&#65533;&#65533;&#1447;&#65533;&#65533;js&#65533;&#65533;&#65533;&#65533;&#65533;&#65533;&#65533;&#65533;&#785084;&#65533;&#65533;&#631;&#65533;&#509;&#65533;&#65533;&#65533;&#65533;&#65533;&#65533;&#65533;&#65533;&#65533;&#65533;&#445;&#808;&#65533;&#65533;&#65533;&#65533;&#65533;&#65533;&#65533;&#35960;&#1467;&#1194;&#65533;&#1844;&#785073;&#65533;&#65533;&#65533;htm&#65533;&#316;&#65533;&#65533;&#65533;&#1447;&#65533;&#65533;js&#65533;&#65533;&#65533;&#65533;&#65533;&#65533;&#65533;&#65533;&#65533;&#65533;&#65533;&#693;&#65533;&#1463;&#65533;&#509;&#65533;&#65533;

&#65533;&#65533;&#65533;&#372;&#65533;&#65533;&#65533;&#65533;&#65533;&#65533;&#65533;&#65533;&#65533;&#65533;&#65533;&#65533;&#65533;&#65533;&#65533;&#65533;&#65533;&#65533;&#65533;&#65533;&#1328;&#65533;&#555;&#65533;&#65533;&#1194;&#65533;&#65533;&#1848;&#2037;&#65533;&#65533;&#65533;&#65533;&#65533;&#65533;&#65533;&#703;&#65533;&#65533;&#65533;&#65533;&#65533;&#65533;&#65533;&#225;&#65533;

&#65533;&#65533;&#65533;&#372;&#65533;&#65533;&#65533;&#65533;&#65533;&#1203;&#65533;&#65533;
https://github.com/bannedbook/fanqiang/wiki
&#65533;&#65533;&#65533;&#65533;&#65533;&#65533;&#65533;&#39162;freeman105@gmail.com
&#65533;&#250;&#65533;&#65533;&#65533;&#65533;&#65533;&#65533;&#65533;&#65533;&#65533;&#65533;freeman105@gmail.com  &#65533;&#65533;&#65533;&#65533;&#65533;&#65533;&#65533;&#700;&#65533;&#65533;&#65533;&#65533;&#65533;&#65533;&#11451;&#65533;&#639;&#1392;&#1507;&#65533;&#65533;&#65533;&#65533;&#65533;&#65533;&#65533;&#65533;&#65533;&#65533;&#1724;&#65533;&#65533;&#635;&#65533;&#65533;&#65533;&#65533;&#65533;&#183;&#65533;&#509;&#1142;&#994;&#65533;&#65533;&#891;&#65533;&#65533;&#65533;&#65533;&#65533;&#65533;&#65533;&#65533;&#65533;&#65533;&#65533;


</file>